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0" r:id="rId1"/>
  </p:sldMasterIdLst>
  <p:notesMasterIdLst>
    <p:notesMasterId r:id="rId3"/>
  </p:notesMasterIdLst>
  <p:sldIdLst>
    <p:sldId id="257" r:id="rId2"/>
  </p:sldIdLst>
  <p:sldSz cx="11663363" cy="16416338"/>
  <p:notesSz cx="7102475" cy="1023302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0066"/>
    <a:srgbClr val="FFE5E5"/>
    <a:srgbClr val="FFCCCC"/>
    <a:srgbClr val="FF5050"/>
    <a:srgbClr val="CB2928"/>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29" d="100"/>
          <a:sy n="29" d="100"/>
        </p:scale>
        <p:origin x="238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8353" cy="513709"/>
          </a:xfrm>
          <a:prstGeom prst="rect">
            <a:avLst/>
          </a:prstGeom>
        </p:spPr>
        <p:txBody>
          <a:bodyPr vert="horz" lIns="95473" tIns="47736" rIns="95473" bIns="47736"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2448" y="0"/>
            <a:ext cx="3078352" cy="513709"/>
          </a:xfrm>
          <a:prstGeom prst="rect">
            <a:avLst/>
          </a:prstGeom>
        </p:spPr>
        <p:txBody>
          <a:bodyPr vert="horz" lIns="95473" tIns="47736" rIns="95473" bIns="47736" rtlCol="0"/>
          <a:lstStyle>
            <a:lvl1pPr algn="r">
              <a:defRPr sz="1300"/>
            </a:lvl1pPr>
          </a:lstStyle>
          <a:p>
            <a:fld id="{3E032E24-1621-450C-A35D-A9810D881960}" type="datetimeFigureOut">
              <a:rPr kumimoji="1" lang="ja-JP" altLang="en-US" smtClean="0"/>
              <a:t>2025/12/16</a:t>
            </a:fld>
            <a:endParaRPr kumimoji="1" lang="ja-JP" altLang="en-US"/>
          </a:p>
        </p:txBody>
      </p:sp>
      <p:sp>
        <p:nvSpPr>
          <p:cNvPr id="4" name="スライド イメージ プレースホルダー 3"/>
          <p:cNvSpPr>
            <a:spLocks noGrp="1" noRot="1" noChangeAspect="1"/>
          </p:cNvSpPr>
          <p:nvPr>
            <p:ph type="sldImg" idx="2"/>
          </p:nvPr>
        </p:nvSpPr>
        <p:spPr>
          <a:xfrm>
            <a:off x="2325688" y="1279525"/>
            <a:ext cx="2451100" cy="3452813"/>
          </a:xfrm>
          <a:prstGeom prst="rect">
            <a:avLst/>
          </a:prstGeom>
          <a:noFill/>
          <a:ln w="12700">
            <a:solidFill>
              <a:prstClr val="black"/>
            </a:solidFill>
          </a:ln>
        </p:spPr>
        <p:txBody>
          <a:bodyPr vert="horz" lIns="95473" tIns="47736" rIns="95473" bIns="47736" rtlCol="0" anchor="ctr"/>
          <a:lstStyle/>
          <a:p>
            <a:endParaRPr lang="ja-JP" altLang="en-US"/>
          </a:p>
        </p:txBody>
      </p:sp>
      <p:sp>
        <p:nvSpPr>
          <p:cNvPr id="5" name="ノート プレースホルダー 4"/>
          <p:cNvSpPr>
            <a:spLocks noGrp="1"/>
          </p:cNvSpPr>
          <p:nvPr>
            <p:ph type="body" sz="quarter" idx="3"/>
          </p:nvPr>
        </p:nvSpPr>
        <p:spPr>
          <a:xfrm>
            <a:off x="709746" y="4924695"/>
            <a:ext cx="5682984" cy="4028996"/>
          </a:xfrm>
          <a:prstGeom prst="rect">
            <a:avLst/>
          </a:prstGeom>
        </p:spPr>
        <p:txBody>
          <a:bodyPr vert="horz" lIns="95473" tIns="47736" rIns="95473" bIns="477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719316"/>
            <a:ext cx="3078353" cy="513709"/>
          </a:xfrm>
          <a:prstGeom prst="rect">
            <a:avLst/>
          </a:prstGeom>
        </p:spPr>
        <p:txBody>
          <a:bodyPr vert="horz" lIns="95473" tIns="47736" rIns="95473" bIns="47736"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2448" y="9719316"/>
            <a:ext cx="3078352" cy="513709"/>
          </a:xfrm>
          <a:prstGeom prst="rect">
            <a:avLst/>
          </a:prstGeom>
        </p:spPr>
        <p:txBody>
          <a:bodyPr vert="horz" lIns="95473" tIns="47736" rIns="95473" bIns="47736" rtlCol="0" anchor="b"/>
          <a:lstStyle>
            <a:lvl1pPr algn="r">
              <a:defRPr sz="1300"/>
            </a:lvl1pPr>
          </a:lstStyle>
          <a:p>
            <a:fld id="{975140C6-B44C-4FCC-9598-66F6826F4530}" type="slidenum">
              <a:rPr kumimoji="1" lang="ja-JP" altLang="en-US" smtClean="0"/>
              <a:t>‹#›</a:t>
            </a:fld>
            <a:endParaRPr kumimoji="1" lang="ja-JP" altLang="en-US"/>
          </a:p>
        </p:txBody>
      </p:sp>
    </p:spTree>
    <p:extLst>
      <p:ext uri="{BB962C8B-B14F-4D97-AF65-F5344CB8AC3E}">
        <p14:creationId xmlns:p14="http://schemas.microsoft.com/office/powerpoint/2010/main" val="428709566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325688" y="1279525"/>
            <a:ext cx="2451100" cy="345281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75140C6-B44C-4FCC-9598-66F6826F4530}" type="slidenum">
              <a:rPr kumimoji="1" lang="ja-JP" altLang="en-US" smtClean="0"/>
              <a:t>1</a:t>
            </a:fld>
            <a:endParaRPr kumimoji="1" lang="ja-JP" altLang="en-US"/>
          </a:p>
        </p:txBody>
      </p:sp>
    </p:spTree>
    <p:extLst>
      <p:ext uri="{BB962C8B-B14F-4D97-AF65-F5344CB8AC3E}">
        <p14:creationId xmlns:p14="http://schemas.microsoft.com/office/powerpoint/2010/main" val="3761803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74752" y="2686656"/>
            <a:ext cx="9913859" cy="5715318"/>
          </a:xfrm>
        </p:spPr>
        <p:txBody>
          <a:bodyPr anchor="b"/>
          <a:lstStyle>
            <a:lvl1pPr algn="ctr">
              <a:defRPr sz="7653"/>
            </a:lvl1pPr>
          </a:lstStyle>
          <a:p>
            <a:r>
              <a:rPr lang="ja-JP" altLang="en-US"/>
              <a:t>マスター タイトルの書式設定</a:t>
            </a:r>
            <a:endParaRPr lang="en-US" dirty="0"/>
          </a:p>
        </p:txBody>
      </p:sp>
      <p:sp>
        <p:nvSpPr>
          <p:cNvPr id="3" name="Subtitle 2"/>
          <p:cNvSpPr>
            <a:spLocks noGrp="1"/>
          </p:cNvSpPr>
          <p:nvPr>
            <p:ph type="subTitle" idx="1"/>
          </p:nvPr>
        </p:nvSpPr>
        <p:spPr>
          <a:xfrm>
            <a:off x="1457921" y="8622379"/>
            <a:ext cx="8747522" cy="3963480"/>
          </a:xfrm>
        </p:spPr>
        <p:txBody>
          <a:bodyPr/>
          <a:lstStyle>
            <a:lvl1pPr marL="0" indent="0" algn="ctr">
              <a:buNone/>
              <a:defRPr sz="3061"/>
            </a:lvl1pPr>
            <a:lvl2pPr marL="583159" indent="0" algn="ctr">
              <a:buNone/>
              <a:defRPr sz="2551"/>
            </a:lvl2pPr>
            <a:lvl3pPr marL="1166317" indent="0" algn="ctr">
              <a:buNone/>
              <a:defRPr sz="2296"/>
            </a:lvl3pPr>
            <a:lvl4pPr marL="1749476" indent="0" algn="ctr">
              <a:buNone/>
              <a:defRPr sz="2041"/>
            </a:lvl4pPr>
            <a:lvl5pPr marL="2332634" indent="0" algn="ctr">
              <a:buNone/>
              <a:defRPr sz="2041"/>
            </a:lvl5pPr>
            <a:lvl6pPr marL="2915793" indent="0" algn="ctr">
              <a:buNone/>
              <a:defRPr sz="2041"/>
            </a:lvl6pPr>
            <a:lvl7pPr marL="3498952" indent="0" algn="ctr">
              <a:buNone/>
              <a:defRPr sz="2041"/>
            </a:lvl7pPr>
            <a:lvl8pPr marL="4082110" indent="0" algn="ctr">
              <a:buNone/>
              <a:defRPr sz="2041"/>
            </a:lvl8pPr>
            <a:lvl9pPr marL="4665269" indent="0" algn="ctr">
              <a:buNone/>
              <a:defRPr sz="2041"/>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D355DA3-07D8-45A9-A2DA-502FBC815784}" type="datetimeFigureOut">
              <a:rPr kumimoji="1" lang="ja-JP" altLang="en-US" smtClean="0"/>
              <a:t>2025/12/16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3239174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D355DA3-07D8-45A9-A2DA-502FBC815784}" type="datetimeFigureOut">
              <a:rPr kumimoji="1" lang="ja-JP" altLang="en-US" smtClean="0"/>
              <a:t>2025/12/16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3132079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46595" y="874018"/>
            <a:ext cx="2514913" cy="1391208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01857" y="874018"/>
            <a:ext cx="7398946" cy="1391208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D355DA3-07D8-45A9-A2DA-502FBC815784}" type="datetimeFigureOut">
              <a:rPr kumimoji="1" lang="ja-JP" altLang="en-US" smtClean="0"/>
              <a:t>2025/12/16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100264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D355DA3-07D8-45A9-A2DA-502FBC815784}" type="datetimeFigureOut">
              <a:rPr kumimoji="1" lang="ja-JP" altLang="en-US" smtClean="0"/>
              <a:t>2025/12/16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2164405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95782" y="4092689"/>
            <a:ext cx="10059651" cy="6828739"/>
          </a:xfrm>
        </p:spPr>
        <p:txBody>
          <a:bodyPr anchor="b"/>
          <a:lstStyle>
            <a:lvl1pPr>
              <a:defRPr sz="7653"/>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95782" y="10986031"/>
            <a:ext cx="10059651" cy="3591073"/>
          </a:xfrm>
        </p:spPr>
        <p:txBody>
          <a:bodyPr/>
          <a:lstStyle>
            <a:lvl1pPr marL="0" indent="0">
              <a:buNone/>
              <a:defRPr sz="3061">
                <a:solidFill>
                  <a:schemeClr val="tx1"/>
                </a:solidFill>
              </a:defRPr>
            </a:lvl1pPr>
            <a:lvl2pPr marL="583159" indent="0">
              <a:buNone/>
              <a:defRPr sz="2551">
                <a:solidFill>
                  <a:schemeClr val="tx1">
                    <a:tint val="75000"/>
                  </a:schemeClr>
                </a:solidFill>
              </a:defRPr>
            </a:lvl2pPr>
            <a:lvl3pPr marL="1166317" indent="0">
              <a:buNone/>
              <a:defRPr sz="2296">
                <a:solidFill>
                  <a:schemeClr val="tx1">
                    <a:tint val="75000"/>
                  </a:schemeClr>
                </a:solidFill>
              </a:defRPr>
            </a:lvl3pPr>
            <a:lvl4pPr marL="1749476" indent="0">
              <a:buNone/>
              <a:defRPr sz="2041">
                <a:solidFill>
                  <a:schemeClr val="tx1">
                    <a:tint val="75000"/>
                  </a:schemeClr>
                </a:solidFill>
              </a:defRPr>
            </a:lvl4pPr>
            <a:lvl5pPr marL="2332634" indent="0">
              <a:buNone/>
              <a:defRPr sz="2041">
                <a:solidFill>
                  <a:schemeClr val="tx1">
                    <a:tint val="75000"/>
                  </a:schemeClr>
                </a:solidFill>
              </a:defRPr>
            </a:lvl5pPr>
            <a:lvl6pPr marL="2915793" indent="0">
              <a:buNone/>
              <a:defRPr sz="2041">
                <a:solidFill>
                  <a:schemeClr val="tx1">
                    <a:tint val="75000"/>
                  </a:schemeClr>
                </a:solidFill>
              </a:defRPr>
            </a:lvl6pPr>
            <a:lvl7pPr marL="3498952" indent="0">
              <a:buNone/>
              <a:defRPr sz="2041">
                <a:solidFill>
                  <a:schemeClr val="tx1">
                    <a:tint val="75000"/>
                  </a:schemeClr>
                </a:solidFill>
              </a:defRPr>
            </a:lvl7pPr>
            <a:lvl8pPr marL="4082110" indent="0">
              <a:buNone/>
              <a:defRPr sz="2041">
                <a:solidFill>
                  <a:schemeClr val="tx1">
                    <a:tint val="75000"/>
                  </a:schemeClr>
                </a:solidFill>
              </a:defRPr>
            </a:lvl8pPr>
            <a:lvl9pPr marL="4665269" indent="0">
              <a:buNone/>
              <a:defRPr sz="2041">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D355DA3-07D8-45A9-A2DA-502FBC815784}" type="datetimeFigureOut">
              <a:rPr kumimoji="1" lang="ja-JP" altLang="en-US" smtClean="0"/>
              <a:t>2025/12/16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1783897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01856" y="4370090"/>
            <a:ext cx="4956929" cy="1041601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904578" y="4370090"/>
            <a:ext cx="4956929" cy="1041601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355DA3-07D8-45A9-A2DA-502FBC815784}" type="datetimeFigureOut">
              <a:rPr kumimoji="1" lang="ja-JP" altLang="en-US" smtClean="0"/>
              <a:t>2025/12/16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1023777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03375" y="874021"/>
            <a:ext cx="10059651" cy="317306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03377" y="4024284"/>
            <a:ext cx="4934148" cy="1972239"/>
          </a:xfrm>
        </p:spPr>
        <p:txBody>
          <a:bodyPr anchor="b"/>
          <a:lstStyle>
            <a:lvl1pPr marL="0" indent="0">
              <a:buNone/>
              <a:defRPr sz="3061" b="1"/>
            </a:lvl1pPr>
            <a:lvl2pPr marL="583159" indent="0">
              <a:buNone/>
              <a:defRPr sz="2551" b="1"/>
            </a:lvl2pPr>
            <a:lvl3pPr marL="1166317" indent="0">
              <a:buNone/>
              <a:defRPr sz="2296" b="1"/>
            </a:lvl3pPr>
            <a:lvl4pPr marL="1749476" indent="0">
              <a:buNone/>
              <a:defRPr sz="2041" b="1"/>
            </a:lvl4pPr>
            <a:lvl5pPr marL="2332634" indent="0">
              <a:buNone/>
              <a:defRPr sz="2041" b="1"/>
            </a:lvl5pPr>
            <a:lvl6pPr marL="2915793" indent="0">
              <a:buNone/>
              <a:defRPr sz="2041" b="1"/>
            </a:lvl6pPr>
            <a:lvl7pPr marL="3498952" indent="0">
              <a:buNone/>
              <a:defRPr sz="2041" b="1"/>
            </a:lvl7pPr>
            <a:lvl8pPr marL="4082110" indent="0">
              <a:buNone/>
              <a:defRPr sz="2041" b="1"/>
            </a:lvl8pPr>
            <a:lvl9pPr marL="4665269" indent="0">
              <a:buNone/>
              <a:defRPr sz="2041" b="1"/>
            </a:lvl9pPr>
          </a:lstStyle>
          <a:p>
            <a:pPr lvl="0"/>
            <a:r>
              <a:rPr lang="ja-JP" altLang="en-US"/>
              <a:t>マスター テキストの書式設定</a:t>
            </a:r>
          </a:p>
        </p:txBody>
      </p:sp>
      <p:sp>
        <p:nvSpPr>
          <p:cNvPr id="4" name="Content Placeholder 3"/>
          <p:cNvSpPr>
            <a:spLocks noGrp="1"/>
          </p:cNvSpPr>
          <p:nvPr>
            <p:ph sz="half" idx="2"/>
          </p:nvPr>
        </p:nvSpPr>
        <p:spPr>
          <a:xfrm>
            <a:off x="803377" y="5996523"/>
            <a:ext cx="4934148" cy="88199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904578" y="4024284"/>
            <a:ext cx="4958448" cy="1972239"/>
          </a:xfrm>
        </p:spPr>
        <p:txBody>
          <a:bodyPr anchor="b"/>
          <a:lstStyle>
            <a:lvl1pPr marL="0" indent="0">
              <a:buNone/>
              <a:defRPr sz="3061" b="1"/>
            </a:lvl1pPr>
            <a:lvl2pPr marL="583159" indent="0">
              <a:buNone/>
              <a:defRPr sz="2551" b="1"/>
            </a:lvl2pPr>
            <a:lvl3pPr marL="1166317" indent="0">
              <a:buNone/>
              <a:defRPr sz="2296" b="1"/>
            </a:lvl3pPr>
            <a:lvl4pPr marL="1749476" indent="0">
              <a:buNone/>
              <a:defRPr sz="2041" b="1"/>
            </a:lvl4pPr>
            <a:lvl5pPr marL="2332634" indent="0">
              <a:buNone/>
              <a:defRPr sz="2041" b="1"/>
            </a:lvl5pPr>
            <a:lvl6pPr marL="2915793" indent="0">
              <a:buNone/>
              <a:defRPr sz="2041" b="1"/>
            </a:lvl6pPr>
            <a:lvl7pPr marL="3498952" indent="0">
              <a:buNone/>
              <a:defRPr sz="2041" b="1"/>
            </a:lvl7pPr>
            <a:lvl8pPr marL="4082110" indent="0">
              <a:buNone/>
              <a:defRPr sz="2041" b="1"/>
            </a:lvl8pPr>
            <a:lvl9pPr marL="4665269" indent="0">
              <a:buNone/>
              <a:defRPr sz="2041" b="1"/>
            </a:lvl9pPr>
          </a:lstStyle>
          <a:p>
            <a:pPr lvl="0"/>
            <a:r>
              <a:rPr lang="ja-JP" altLang="en-US"/>
              <a:t>マスター テキストの書式設定</a:t>
            </a:r>
          </a:p>
        </p:txBody>
      </p:sp>
      <p:sp>
        <p:nvSpPr>
          <p:cNvPr id="6" name="Content Placeholder 5"/>
          <p:cNvSpPr>
            <a:spLocks noGrp="1"/>
          </p:cNvSpPr>
          <p:nvPr>
            <p:ph sz="quarter" idx="4"/>
          </p:nvPr>
        </p:nvSpPr>
        <p:spPr>
          <a:xfrm>
            <a:off x="5904578" y="5996523"/>
            <a:ext cx="4958448" cy="88199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D355DA3-07D8-45A9-A2DA-502FBC815784}" type="datetimeFigureOut">
              <a:rPr kumimoji="1" lang="ja-JP" altLang="en-US" smtClean="0"/>
              <a:t>2025/12/16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2930693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D355DA3-07D8-45A9-A2DA-502FBC815784}" type="datetimeFigureOut">
              <a:rPr kumimoji="1" lang="ja-JP" altLang="en-US" smtClean="0"/>
              <a:t>2025/12/16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2902762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355DA3-07D8-45A9-A2DA-502FBC815784}" type="datetimeFigureOut">
              <a:rPr kumimoji="1" lang="ja-JP" altLang="en-US" smtClean="0"/>
              <a:t>2025/12/16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3552860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03375" y="1094422"/>
            <a:ext cx="3761738" cy="3830479"/>
          </a:xfrm>
        </p:spPr>
        <p:txBody>
          <a:bodyPr anchor="b"/>
          <a:lstStyle>
            <a:lvl1pPr>
              <a:defRPr sz="4082"/>
            </a:lvl1pPr>
          </a:lstStyle>
          <a:p>
            <a:r>
              <a:rPr lang="ja-JP" altLang="en-US"/>
              <a:t>マスター タイトルの書式設定</a:t>
            </a:r>
            <a:endParaRPr lang="en-US" dirty="0"/>
          </a:p>
        </p:txBody>
      </p:sp>
      <p:sp>
        <p:nvSpPr>
          <p:cNvPr id="3" name="Content Placeholder 2"/>
          <p:cNvSpPr>
            <a:spLocks noGrp="1"/>
          </p:cNvSpPr>
          <p:nvPr>
            <p:ph idx="1"/>
          </p:nvPr>
        </p:nvSpPr>
        <p:spPr>
          <a:xfrm>
            <a:off x="4958448" y="2363652"/>
            <a:ext cx="5904578" cy="11666240"/>
          </a:xfrm>
        </p:spPr>
        <p:txBody>
          <a:bodyPr/>
          <a:lstStyle>
            <a:lvl1pPr>
              <a:defRPr sz="4082"/>
            </a:lvl1pPr>
            <a:lvl2pPr>
              <a:defRPr sz="3571"/>
            </a:lvl2pPr>
            <a:lvl3pPr>
              <a:defRPr sz="3061"/>
            </a:lvl3pPr>
            <a:lvl4pPr>
              <a:defRPr sz="2551"/>
            </a:lvl4pPr>
            <a:lvl5pPr>
              <a:defRPr sz="2551"/>
            </a:lvl5pPr>
            <a:lvl6pPr>
              <a:defRPr sz="2551"/>
            </a:lvl6pPr>
            <a:lvl7pPr>
              <a:defRPr sz="2551"/>
            </a:lvl7pPr>
            <a:lvl8pPr>
              <a:defRPr sz="2551"/>
            </a:lvl8pPr>
            <a:lvl9pPr>
              <a:defRPr sz="255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03375" y="4924901"/>
            <a:ext cx="3761738" cy="9123989"/>
          </a:xfrm>
        </p:spPr>
        <p:txBody>
          <a:bodyPr/>
          <a:lstStyle>
            <a:lvl1pPr marL="0" indent="0">
              <a:buNone/>
              <a:defRPr sz="2041"/>
            </a:lvl1pPr>
            <a:lvl2pPr marL="583159" indent="0">
              <a:buNone/>
              <a:defRPr sz="1786"/>
            </a:lvl2pPr>
            <a:lvl3pPr marL="1166317" indent="0">
              <a:buNone/>
              <a:defRPr sz="1531"/>
            </a:lvl3pPr>
            <a:lvl4pPr marL="1749476" indent="0">
              <a:buNone/>
              <a:defRPr sz="1276"/>
            </a:lvl4pPr>
            <a:lvl5pPr marL="2332634" indent="0">
              <a:buNone/>
              <a:defRPr sz="1276"/>
            </a:lvl5pPr>
            <a:lvl6pPr marL="2915793" indent="0">
              <a:buNone/>
              <a:defRPr sz="1276"/>
            </a:lvl6pPr>
            <a:lvl7pPr marL="3498952" indent="0">
              <a:buNone/>
              <a:defRPr sz="1276"/>
            </a:lvl7pPr>
            <a:lvl8pPr marL="4082110" indent="0">
              <a:buNone/>
              <a:defRPr sz="1276"/>
            </a:lvl8pPr>
            <a:lvl9pPr marL="4665269" indent="0">
              <a:buNone/>
              <a:defRPr sz="1276"/>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D355DA3-07D8-45A9-A2DA-502FBC815784}" type="datetimeFigureOut">
              <a:rPr kumimoji="1" lang="ja-JP" altLang="en-US" smtClean="0"/>
              <a:t>2025/12/16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398650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03375" y="1094422"/>
            <a:ext cx="3761738" cy="3830479"/>
          </a:xfrm>
        </p:spPr>
        <p:txBody>
          <a:bodyPr anchor="b"/>
          <a:lstStyle>
            <a:lvl1pPr>
              <a:defRPr sz="4082"/>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958448" y="2363652"/>
            <a:ext cx="5904578" cy="11666240"/>
          </a:xfrm>
        </p:spPr>
        <p:txBody>
          <a:bodyPr anchor="t"/>
          <a:lstStyle>
            <a:lvl1pPr marL="0" indent="0">
              <a:buNone/>
              <a:defRPr sz="4082"/>
            </a:lvl1pPr>
            <a:lvl2pPr marL="583159" indent="0">
              <a:buNone/>
              <a:defRPr sz="3571"/>
            </a:lvl2pPr>
            <a:lvl3pPr marL="1166317" indent="0">
              <a:buNone/>
              <a:defRPr sz="3061"/>
            </a:lvl3pPr>
            <a:lvl4pPr marL="1749476" indent="0">
              <a:buNone/>
              <a:defRPr sz="2551"/>
            </a:lvl4pPr>
            <a:lvl5pPr marL="2332634" indent="0">
              <a:buNone/>
              <a:defRPr sz="2551"/>
            </a:lvl5pPr>
            <a:lvl6pPr marL="2915793" indent="0">
              <a:buNone/>
              <a:defRPr sz="2551"/>
            </a:lvl6pPr>
            <a:lvl7pPr marL="3498952" indent="0">
              <a:buNone/>
              <a:defRPr sz="2551"/>
            </a:lvl7pPr>
            <a:lvl8pPr marL="4082110" indent="0">
              <a:buNone/>
              <a:defRPr sz="2551"/>
            </a:lvl8pPr>
            <a:lvl9pPr marL="4665269" indent="0">
              <a:buNone/>
              <a:defRPr sz="2551"/>
            </a:lvl9pPr>
          </a:lstStyle>
          <a:p>
            <a:r>
              <a:rPr lang="ja-JP" altLang="en-US"/>
              <a:t>図を追加</a:t>
            </a:r>
            <a:endParaRPr lang="en-US" dirty="0"/>
          </a:p>
        </p:txBody>
      </p:sp>
      <p:sp>
        <p:nvSpPr>
          <p:cNvPr id="4" name="Text Placeholder 3"/>
          <p:cNvSpPr>
            <a:spLocks noGrp="1"/>
          </p:cNvSpPr>
          <p:nvPr>
            <p:ph type="body" sz="half" idx="2"/>
          </p:nvPr>
        </p:nvSpPr>
        <p:spPr>
          <a:xfrm>
            <a:off x="803375" y="4924901"/>
            <a:ext cx="3761738" cy="9123989"/>
          </a:xfrm>
        </p:spPr>
        <p:txBody>
          <a:bodyPr/>
          <a:lstStyle>
            <a:lvl1pPr marL="0" indent="0">
              <a:buNone/>
              <a:defRPr sz="2041"/>
            </a:lvl1pPr>
            <a:lvl2pPr marL="583159" indent="0">
              <a:buNone/>
              <a:defRPr sz="1786"/>
            </a:lvl2pPr>
            <a:lvl3pPr marL="1166317" indent="0">
              <a:buNone/>
              <a:defRPr sz="1531"/>
            </a:lvl3pPr>
            <a:lvl4pPr marL="1749476" indent="0">
              <a:buNone/>
              <a:defRPr sz="1276"/>
            </a:lvl4pPr>
            <a:lvl5pPr marL="2332634" indent="0">
              <a:buNone/>
              <a:defRPr sz="1276"/>
            </a:lvl5pPr>
            <a:lvl6pPr marL="2915793" indent="0">
              <a:buNone/>
              <a:defRPr sz="1276"/>
            </a:lvl6pPr>
            <a:lvl7pPr marL="3498952" indent="0">
              <a:buNone/>
              <a:defRPr sz="1276"/>
            </a:lvl7pPr>
            <a:lvl8pPr marL="4082110" indent="0">
              <a:buNone/>
              <a:defRPr sz="1276"/>
            </a:lvl8pPr>
            <a:lvl9pPr marL="4665269" indent="0">
              <a:buNone/>
              <a:defRPr sz="1276"/>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D355DA3-07D8-45A9-A2DA-502FBC815784}" type="datetimeFigureOut">
              <a:rPr kumimoji="1" lang="ja-JP" altLang="en-US" smtClean="0"/>
              <a:t>2025/12/16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780811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1856" y="874021"/>
            <a:ext cx="10059651" cy="317306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01856" y="4370090"/>
            <a:ext cx="10059651" cy="1041601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01856" y="15215517"/>
            <a:ext cx="2624257" cy="874018"/>
          </a:xfrm>
          <a:prstGeom prst="rect">
            <a:avLst/>
          </a:prstGeom>
        </p:spPr>
        <p:txBody>
          <a:bodyPr vert="horz" lIns="91440" tIns="45720" rIns="91440" bIns="45720" rtlCol="0" anchor="ctr"/>
          <a:lstStyle>
            <a:lvl1pPr algn="l">
              <a:defRPr sz="1531">
                <a:solidFill>
                  <a:schemeClr val="tx1">
                    <a:tint val="75000"/>
                  </a:schemeClr>
                </a:solidFill>
              </a:defRPr>
            </a:lvl1pPr>
          </a:lstStyle>
          <a:p>
            <a:fld id="{3D355DA3-07D8-45A9-A2DA-502FBC815784}" type="datetimeFigureOut">
              <a:rPr kumimoji="1" lang="ja-JP" altLang="en-US" smtClean="0"/>
              <a:t>2025/12/16</a:t>
            </a:fld>
            <a:endParaRPr kumimoji="1" lang="ja-JP" altLang="en-US"/>
          </a:p>
        </p:txBody>
      </p:sp>
      <p:sp>
        <p:nvSpPr>
          <p:cNvPr id="5" name="Footer Placeholder 4"/>
          <p:cNvSpPr>
            <a:spLocks noGrp="1"/>
          </p:cNvSpPr>
          <p:nvPr>
            <p:ph type="ftr" sz="quarter" idx="3"/>
          </p:nvPr>
        </p:nvSpPr>
        <p:spPr>
          <a:xfrm>
            <a:off x="3863489" y="15215517"/>
            <a:ext cx="3936385" cy="874018"/>
          </a:xfrm>
          <a:prstGeom prst="rect">
            <a:avLst/>
          </a:prstGeom>
        </p:spPr>
        <p:txBody>
          <a:bodyPr vert="horz" lIns="91440" tIns="45720" rIns="91440" bIns="45720" rtlCol="0" anchor="ctr"/>
          <a:lstStyle>
            <a:lvl1pPr algn="ctr">
              <a:defRPr sz="1531">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237250" y="15215517"/>
            <a:ext cx="2624257" cy="874018"/>
          </a:xfrm>
          <a:prstGeom prst="rect">
            <a:avLst/>
          </a:prstGeom>
        </p:spPr>
        <p:txBody>
          <a:bodyPr vert="horz" lIns="91440" tIns="45720" rIns="91440" bIns="45720" rtlCol="0" anchor="ctr"/>
          <a:lstStyle>
            <a:lvl1pPr algn="r">
              <a:defRPr sz="1531">
                <a:solidFill>
                  <a:schemeClr val="tx1">
                    <a:tint val="75000"/>
                  </a:schemeClr>
                </a:solidFill>
              </a:defRPr>
            </a:lvl1pPr>
          </a:lstStyle>
          <a:p>
            <a:fld id="{51ED3CA9-F0E3-4981-AB10-5EAD9A47A945}" type="slidenum">
              <a:rPr kumimoji="1" lang="ja-JP" altLang="en-US" smtClean="0"/>
              <a:t>‹#›</a:t>
            </a:fld>
            <a:endParaRPr kumimoji="1" lang="ja-JP" altLang="en-US"/>
          </a:p>
        </p:txBody>
      </p:sp>
    </p:spTree>
    <p:extLst>
      <p:ext uri="{BB962C8B-B14F-4D97-AF65-F5344CB8AC3E}">
        <p14:creationId xmlns:p14="http://schemas.microsoft.com/office/powerpoint/2010/main" val="1688642390"/>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xStyles>
    <p:titleStyle>
      <a:lvl1pPr algn="l" defTabSz="1166317" rtl="0" eaLnBrk="1" latinLnBrk="0" hangingPunct="1">
        <a:lnSpc>
          <a:spcPct val="90000"/>
        </a:lnSpc>
        <a:spcBef>
          <a:spcPct val="0"/>
        </a:spcBef>
        <a:buNone/>
        <a:defRPr kumimoji="1" sz="5612" kern="1200">
          <a:solidFill>
            <a:schemeClr val="tx1"/>
          </a:solidFill>
          <a:latin typeface="+mj-lt"/>
          <a:ea typeface="+mj-ea"/>
          <a:cs typeface="+mj-cs"/>
        </a:defRPr>
      </a:lvl1pPr>
    </p:titleStyle>
    <p:bodyStyle>
      <a:lvl1pPr marL="291579" indent="-291579" algn="l" defTabSz="1166317" rtl="0" eaLnBrk="1" latinLnBrk="0" hangingPunct="1">
        <a:lnSpc>
          <a:spcPct val="90000"/>
        </a:lnSpc>
        <a:spcBef>
          <a:spcPts val="1276"/>
        </a:spcBef>
        <a:buFont typeface="Arial" panose="020B0604020202020204" pitchFamily="34" charset="0"/>
        <a:buChar char="•"/>
        <a:defRPr kumimoji="1" sz="3571" kern="1200">
          <a:solidFill>
            <a:schemeClr val="tx1"/>
          </a:solidFill>
          <a:latin typeface="+mn-lt"/>
          <a:ea typeface="+mn-ea"/>
          <a:cs typeface="+mn-cs"/>
        </a:defRPr>
      </a:lvl1pPr>
      <a:lvl2pPr marL="874738" indent="-291579" algn="l" defTabSz="1166317" rtl="0" eaLnBrk="1" latinLnBrk="0" hangingPunct="1">
        <a:lnSpc>
          <a:spcPct val="90000"/>
        </a:lnSpc>
        <a:spcBef>
          <a:spcPts val="638"/>
        </a:spcBef>
        <a:buFont typeface="Arial" panose="020B0604020202020204" pitchFamily="34" charset="0"/>
        <a:buChar char="•"/>
        <a:defRPr kumimoji="1" sz="3061" kern="1200">
          <a:solidFill>
            <a:schemeClr val="tx1"/>
          </a:solidFill>
          <a:latin typeface="+mn-lt"/>
          <a:ea typeface="+mn-ea"/>
          <a:cs typeface="+mn-cs"/>
        </a:defRPr>
      </a:lvl2pPr>
      <a:lvl3pPr marL="1457897" indent="-291579" algn="l" defTabSz="1166317" rtl="0" eaLnBrk="1" latinLnBrk="0" hangingPunct="1">
        <a:lnSpc>
          <a:spcPct val="90000"/>
        </a:lnSpc>
        <a:spcBef>
          <a:spcPts val="638"/>
        </a:spcBef>
        <a:buFont typeface="Arial" panose="020B0604020202020204" pitchFamily="34" charset="0"/>
        <a:buChar char="•"/>
        <a:defRPr kumimoji="1" sz="2551" kern="1200">
          <a:solidFill>
            <a:schemeClr val="tx1"/>
          </a:solidFill>
          <a:latin typeface="+mn-lt"/>
          <a:ea typeface="+mn-ea"/>
          <a:cs typeface="+mn-cs"/>
        </a:defRPr>
      </a:lvl3pPr>
      <a:lvl4pPr marL="2041055" indent="-291579" algn="l" defTabSz="1166317" rtl="0" eaLnBrk="1" latinLnBrk="0" hangingPunct="1">
        <a:lnSpc>
          <a:spcPct val="90000"/>
        </a:lnSpc>
        <a:spcBef>
          <a:spcPts val="638"/>
        </a:spcBef>
        <a:buFont typeface="Arial" panose="020B0604020202020204" pitchFamily="34" charset="0"/>
        <a:buChar char="•"/>
        <a:defRPr kumimoji="1" sz="2296" kern="1200">
          <a:solidFill>
            <a:schemeClr val="tx1"/>
          </a:solidFill>
          <a:latin typeface="+mn-lt"/>
          <a:ea typeface="+mn-ea"/>
          <a:cs typeface="+mn-cs"/>
        </a:defRPr>
      </a:lvl4pPr>
      <a:lvl5pPr marL="2624214" indent="-291579" algn="l" defTabSz="1166317" rtl="0" eaLnBrk="1" latinLnBrk="0" hangingPunct="1">
        <a:lnSpc>
          <a:spcPct val="90000"/>
        </a:lnSpc>
        <a:spcBef>
          <a:spcPts val="638"/>
        </a:spcBef>
        <a:buFont typeface="Arial" panose="020B0604020202020204" pitchFamily="34" charset="0"/>
        <a:buChar char="•"/>
        <a:defRPr kumimoji="1" sz="2296" kern="1200">
          <a:solidFill>
            <a:schemeClr val="tx1"/>
          </a:solidFill>
          <a:latin typeface="+mn-lt"/>
          <a:ea typeface="+mn-ea"/>
          <a:cs typeface="+mn-cs"/>
        </a:defRPr>
      </a:lvl5pPr>
      <a:lvl6pPr marL="3207372" indent="-291579" algn="l" defTabSz="1166317" rtl="0" eaLnBrk="1" latinLnBrk="0" hangingPunct="1">
        <a:lnSpc>
          <a:spcPct val="90000"/>
        </a:lnSpc>
        <a:spcBef>
          <a:spcPts val="638"/>
        </a:spcBef>
        <a:buFont typeface="Arial" panose="020B0604020202020204" pitchFamily="34" charset="0"/>
        <a:buChar char="•"/>
        <a:defRPr kumimoji="1" sz="2296" kern="1200">
          <a:solidFill>
            <a:schemeClr val="tx1"/>
          </a:solidFill>
          <a:latin typeface="+mn-lt"/>
          <a:ea typeface="+mn-ea"/>
          <a:cs typeface="+mn-cs"/>
        </a:defRPr>
      </a:lvl6pPr>
      <a:lvl7pPr marL="3790531" indent="-291579" algn="l" defTabSz="1166317" rtl="0" eaLnBrk="1" latinLnBrk="0" hangingPunct="1">
        <a:lnSpc>
          <a:spcPct val="90000"/>
        </a:lnSpc>
        <a:spcBef>
          <a:spcPts val="638"/>
        </a:spcBef>
        <a:buFont typeface="Arial" panose="020B0604020202020204" pitchFamily="34" charset="0"/>
        <a:buChar char="•"/>
        <a:defRPr kumimoji="1" sz="2296" kern="1200">
          <a:solidFill>
            <a:schemeClr val="tx1"/>
          </a:solidFill>
          <a:latin typeface="+mn-lt"/>
          <a:ea typeface="+mn-ea"/>
          <a:cs typeface="+mn-cs"/>
        </a:defRPr>
      </a:lvl7pPr>
      <a:lvl8pPr marL="4373690" indent="-291579" algn="l" defTabSz="1166317" rtl="0" eaLnBrk="1" latinLnBrk="0" hangingPunct="1">
        <a:lnSpc>
          <a:spcPct val="90000"/>
        </a:lnSpc>
        <a:spcBef>
          <a:spcPts val="638"/>
        </a:spcBef>
        <a:buFont typeface="Arial" panose="020B0604020202020204" pitchFamily="34" charset="0"/>
        <a:buChar char="•"/>
        <a:defRPr kumimoji="1" sz="2296" kern="1200">
          <a:solidFill>
            <a:schemeClr val="tx1"/>
          </a:solidFill>
          <a:latin typeface="+mn-lt"/>
          <a:ea typeface="+mn-ea"/>
          <a:cs typeface="+mn-cs"/>
        </a:defRPr>
      </a:lvl8pPr>
      <a:lvl9pPr marL="4956848" indent="-291579" algn="l" defTabSz="1166317" rtl="0" eaLnBrk="1" latinLnBrk="0" hangingPunct="1">
        <a:lnSpc>
          <a:spcPct val="90000"/>
        </a:lnSpc>
        <a:spcBef>
          <a:spcPts val="638"/>
        </a:spcBef>
        <a:buFont typeface="Arial" panose="020B0604020202020204" pitchFamily="34" charset="0"/>
        <a:buChar char="•"/>
        <a:defRPr kumimoji="1" sz="2296" kern="1200">
          <a:solidFill>
            <a:schemeClr val="tx1"/>
          </a:solidFill>
          <a:latin typeface="+mn-lt"/>
          <a:ea typeface="+mn-ea"/>
          <a:cs typeface="+mn-cs"/>
        </a:defRPr>
      </a:lvl9pPr>
    </p:bodyStyle>
    <p:otherStyle>
      <a:defPPr>
        <a:defRPr lang="en-US"/>
      </a:defPPr>
      <a:lvl1pPr marL="0" algn="l" defTabSz="1166317" rtl="0" eaLnBrk="1" latinLnBrk="0" hangingPunct="1">
        <a:defRPr kumimoji="1" sz="2296" kern="1200">
          <a:solidFill>
            <a:schemeClr val="tx1"/>
          </a:solidFill>
          <a:latin typeface="+mn-lt"/>
          <a:ea typeface="+mn-ea"/>
          <a:cs typeface="+mn-cs"/>
        </a:defRPr>
      </a:lvl1pPr>
      <a:lvl2pPr marL="583159" algn="l" defTabSz="1166317" rtl="0" eaLnBrk="1" latinLnBrk="0" hangingPunct="1">
        <a:defRPr kumimoji="1" sz="2296" kern="1200">
          <a:solidFill>
            <a:schemeClr val="tx1"/>
          </a:solidFill>
          <a:latin typeface="+mn-lt"/>
          <a:ea typeface="+mn-ea"/>
          <a:cs typeface="+mn-cs"/>
        </a:defRPr>
      </a:lvl2pPr>
      <a:lvl3pPr marL="1166317" algn="l" defTabSz="1166317" rtl="0" eaLnBrk="1" latinLnBrk="0" hangingPunct="1">
        <a:defRPr kumimoji="1" sz="2296" kern="1200">
          <a:solidFill>
            <a:schemeClr val="tx1"/>
          </a:solidFill>
          <a:latin typeface="+mn-lt"/>
          <a:ea typeface="+mn-ea"/>
          <a:cs typeface="+mn-cs"/>
        </a:defRPr>
      </a:lvl3pPr>
      <a:lvl4pPr marL="1749476" algn="l" defTabSz="1166317" rtl="0" eaLnBrk="1" latinLnBrk="0" hangingPunct="1">
        <a:defRPr kumimoji="1" sz="2296" kern="1200">
          <a:solidFill>
            <a:schemeClr val="tx1"/>
          </a:solidFill>
          <a:latin typeface="+mn-lt"/>
          <a:ea typeface="+mn-ea"/>
          <a:cs typeface="+mn-cs"/>
        </a:defRPr>
      </a:lvl4pPr>
      <a:lvl5pPr marL="2332634" algn="l" defTabSz="1166317" rtl="0" eaLnBrk="1" latinLnBrk="0" hangingPunct="1">
        <a:defRPr kumimoji="1" sz="2296" kern="1200">
          <a:solidFill>
            <a:schemeClr val="tx1"/>
          </a:solidFill>
          <a:latin typeface="+mn-lt"/>
          <a:ea typeface="+mn-ea"/>
          <a:cs typeface="+mn-cs"/>
        </a:defRPr>
      </a:lvl5pPr>
      <a:lvl6pPr marL="2915793" algn="l" defTabSz="1166317" rtl="0" eaLnBrk="1" latinLnBrk="0" hangingPunct="1">
        <a:defRPr kumimoji="1" sz="2296" kern="1200">
          <a:solidFill>
            <a:schemeClr val="tx1"/>
          </a:solidFill>
          <a:latin typeface="+mn-lt"/>
          <a:ea typeface="+mn-ea"/>
          <a:cs typeface="+mn-cs"/>
        </a:defRPr>
      </a:lvl6pPr>
      <a:lvl7pPr marL="3498952" algn="l" defTabSz="1166317" rtl="0" eaLnBrk="1" latinLnBrk="0" hangingPunct="1">
        <a:defRPr kumimoji="1" sz="2296" kern="1200">
          <a:solidFill>
            <a:schemeClr val="tx1"/>
          </a:solidFill>
          <a:latin typeface="+mn-lt"/>
          <a:ea typeface="+mn-ea"/>
          <a:cs typeface="+mn-cs"/>
        </a:defRPr>
      </a:lvl7pPr>
      <a:lvl8pPr marL="4082110" algn="l" defTabSz="1166317" rtl="0" eaLnBrk="1" latinLnBrk="0" hangingPunct="1">
        <a:defRPr kumimoji="1" sz="2296" kern="1200">
          <a:solidFill>
            <a:schemeClr val="tx1"/>
          </a:solidFill>
          <a:latin typeface="+mn-lt"/>
          <a:ea typeface="+mn-ea"/>
          <a:cs typeface="+mn-cs"/>
        </a:defRPr>
      </a:lvl8pPr>
      <a:lvl9pPr marL="4665269" algn="l" defTabSz="1166317" rtl="0" eaLnBrk="1" latinLnBrk="0" hangingPunct="1">
        <a:defRPr kumimoji="1" sz="229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66"/>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A87A9B-56DB-8DD6-3F91-348BCA0D307D}"/>
              </a:ext>
            </a:extLst>
          </p:cNvPr>
          <p:cNvSpPr>
            <a:spLocks noGrp="1"/>
          </p:cNvSpPr>
          <p:nvPr>
            <p:ph type="title"/>
          </p:nvPr>
        </p:nvSpPr>
        <p:spPr>
          <a:xfrm>
            <a:off x="678771" y="1182729"/>
            <a:ext cx="9993932" cy="1517501"/>
          </a:xfrm>
        </p:spPr>
        <p:txBody>
          <a:bodyPr>
            <a:normAutofit/>
          </a:bodyPr>
          <a:lstStyle/>
          <a:p>
            <a:pPr algn="ctr"/>
            <a:r>
              <a:rPr lang="ja-JP" altLang="en-US" sz="4561" b="1" dirty="0">
                <a:latin typeface="メイリオ" panose="020B0604030504040204" pitchFamily="50" charset="-128"/>
                <a:ea typeface="メイリオ" panose="020B0604030504040204" pitchFamily="50" charset="-128"/>
              </a:rPr>
              <a:t>      らしいライフスタイルのために</a:t>
            </a:r>
            <a:br>
              <a:rPr lang="en-US" altLang="ja-JP" sz="4561" b="1" dirty="0">
                <a:latin typeface="メイリオ" panose="020B0604030504040204" pitchFamily="50" charset="-128"/>
                <a:ea typeface="メイリオ" panose="020B0604030504040204" pitchFamily="50" charset="-128"/>
              </a:rPr>
            </a:br>
            <a:r>
              <a:rPr lang="ja-JP" altLang="en-US" sz="4561" b="1" dirty="0">
                <a:latin typeface="メイリオ" panose="020B0604030504040204" pitchFamily="50" charset="-128"/>
                <a:ea typeface="メイリオ" panose="020B0604030504040204" pitchFamily="50" charset="-128"/>
              </a:rPr>
              <a:t>～ 女性のための講演会 ～</a:t>
            </a:r>
          </a:p>
        </p:txBody>
      </p:sp>
      <p:sp>
        <p:nvSpPr>
          <p:cNvPr id="4" name="テキスト ボックス 3">
            <a:extLst>
              <a:ext uri="{FF2B5EF4-FFF2-40B4-BE49-F238E27FC236}">
                <a16:creationId xmlns:a16="http://schemas.microsoft.com/office/drawing/2014/main" id="{5A3F72EF-ED4D-2FB6-7557-290C328C67A5}"/>
              </a:ext>
            </a:extLst>
          </p:cNvPr>
          <p:cNvSpPr txBox="1"/>
          <p:nvPr/>
        </p:nvSpPr>
        <p:spPr>
          <a:xfrm>
            <a:off x="9367780" y="180366"/>
            <a:ext cx="2295584" cy="400110"/>
          </a:xfrm>
          <a:prstGeom prst="rect">
            <a:avLst/>
          </a:prstGeom>
          <a:noFill/>
        </p:spPr>
        <p:txBody>
          <a:bodyPr wrap="square" rtlCol="0">
            <a:spAutoFit/>
          </a:bodyPr>
          <a:lstStyle/>
          <a:p>
            <a:r>
              <a:rPr lang="ja-JP" altLang="en-US" sz="2000" b="1" dirty="0">
                <a:solidFill>
                  <a:schemeClr val="tx1">
                    <a:lumMod val="75000"/>
                    <a:lumOff val="25000"/>
                  </a:schemeClr>
                </a:solidFill>
                <a:effectLst>
                  <a:glow rad="76200">
                    <a:schemeClr val="bg1">
                      <a:alpha val="70000"/>
                    </a:schemeClr>
                  </a:glow>
                </a:effectLst>
                <a:latin typeface="メイリオ" panose="020B0604030504040204" pitchFamily="50" charset="-128"/>
                <a:ea typeface="メイリオ" panose="020B0604030504040204" pitchFamily="50" charset="-128"/>
                <a:cs typeface="メイリオ" panose="020B0604030504040204" pitchFamily="50" charset="-128"/>
              </a:rPr>
              <a:t>◆主催：六ヶ所村</a:t>
            </a:r>
          </a:p>
        </p:txBody>
      </p:sp>
      <p:sp>
        <p:nvSpPr>
          <p:cNvPr id="5" name="楕円 4">
            <a:extLst>
              <a:ext uri="{FF2B5EF4-FFF2-40B4-BE49-F238E27FC236}">
                <a16:creationId xmlns:a16="http://schemas.microsoft.com/office/drawing/2014/main" id="{14E9B1ED-068E-FCA5-04A1-D65257B5AD71}"/>
              </a:ext>
            </a:extLst>
          </p:cNvPr>
          <p:cNvSpPr/>
          <p:nvPr/>
        </p:nvSpPr>
        <p:spPr>
          <a:xfrm>
            <a:off x="9291214" y="2954278"/>
            <a:ext cx="2044373" cy="1517501"/>
          </a:xfrm>
          <a:prstGeom prst="ellipse">
            <a:avLst/>
          </a:prstGeom>
          <a:solidFill>
            <a:schemeClr val="bg1"/>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711"/>
          </a:p>
        </p:txBody>
      </p:sp>
      <p:sp>
        <p:nvSpPr>
          <p:cNvPr id="6" name="テキスト ボックス 5">
            <a:extLst>
              <a:ext uri="{FF2B5EF4-FFF2-40B4-BE49-F238E27FC236}">
                <a16:creationId xmlns:a16="http://schemas.microsoft.com/office/drawing/2014/main" id="{BC648E96-16F4-40E7-C2FE-8796E0647043}"/>
              </a:ext>
            </a:extLst>
          </p:cNvPr>
          <p:cNvSpPr txBox="1"/>
          <p:nvPr/>
        </p:nvSpPr>
        <p:spPr>
          <a:xfrm>
            <a:off x="9612205" y="3353019"/>
            <a:ext cx="1402391" cy="906774"/>
          </a:xfrm>
          <a:prstGeom prst="rect">
            <a:avLst/>
          </a:prstGeom>
          <a:noFill/>
        </p:spPr>
        <p:txBody>
          <a:bodyPr wrap="square" rtlCol="0">
            <a:spAutoFit/>
          </a:bodyPr>
          <a:lstStyle/>
          <a:p>
            <a:pPr algn="ctr"/>
            <a:r>
              <a:rPr lang="ja-JP" altLang="en-US" sz="2661" dirty="0">
                <a:latin typeface="メイリオ" panose="020B0604030504040204" pitchFamily="50" charset="-128"/>
                <a:ea typeface="メイリオ" panose="020B0604030504040204" pitchFamily="50" charset="-128"/>
              </a:rPr>
              <a:t>参加費無料</a:t>
            </a:r>
            <a:r>
              <a:rPr lang="en-US" altLang="ja-JP" sz="2661" dirty="0">
                <a:latin typeface="メイリオ" panose="020B0604030504040204" pitchFamily="50" charset="-128"/>
                <a:ea typeface="メイリオ" panose="020B0604030504040204" pitchFamily="50" charset="-128"/>
              </a:rPr>
              <a:t>!!</a:t>
            </a:r>
            <a:endParaRPr lang="ja-JP" altLang="en-US" sz="2661" dirty="0">
              <a:latin typeface="メイリオ" panose="020B0604030504040204" pitchFamily="50" charset="-128"/>
              <a:ea typeface="メイリオ" panose="020B0604030504040204" pitchFamily="50" charset="-128"/>
            </a:endParaRPr>
          </a:p>
        </p:txBody>
      </p:sp>
      <p:cxnSp>
        <p:nvCxnSpPr>
          <p:cNvPr id="7" name="直線コネクタ 6">
            <a:extLst>
              <a:ext uri="{FF2B5EF4-FFF2-40B4-BE49-F238E27FC236}">
                <a16:creationId xmlns:a16="http://schemas.microsoft.com/office/drawing/2014/main" id="{B4BE11EA-AB46-1C26-26FD-91C107E054F8}"/>
              </a:ext>
            </a:extLst>
          </p:cNvPr>
          <p:cNvCxnSpPr/>
          <p:nvPr/>
        </p:nvCxnSpPr>
        <p:spPr>
          <a:xfrm flipV="1">
            <a:off x="586140" y="2842945"/>
            <a:ext cx="10491083" cy="32458"/>
          </a:xfrm>
          <a:prstGeom prst="line">
            <a:avLst/>
          </a:prstGeom>
          <a:ln w="76200">
            <a:solidFill>
              <a:srgbClr val="FF0066"/>
            </a:solidFill>
          </a:ln>
        </p:spPr>
        <p:style>
          <a:lnRef idx="1">
            <a:schemeClr val="accent1"/>
          </a:lnRef>
          <a:fillRef idx="0">
            <a:schemeClr val="accent1"/>
          </a:fillRef>
          <a:effectRef idx="0">
            <a:schemeClr val="accent1"/>
          </a:effectRef>
          <a:fontRef idx="minor">
            <a:schemeClr val="tx1"/>
          </a:fontRef>
        </p:style>
      </p:cxnSp>
      <p:pic>
        <p:nvPicPr>
          <p:cNvPr id="13" name="図 12">
            <a:extLst>
              <a:ext uri="{FF2B5EF4-FFF2-40B4-BE49-F238E27FC236}">
                <a16:creationId xmlns:a16="http://schemas.microsoft.com/office/drawing/2014/main" id="{55D363BD-471A-22A7-98FE-4DBCE4A06607}"/>
              </a:ext>
            </a:extLst>
          </p:cNvPr>
          <p:cNvPicPr>
            <a:picLocks noChangeAspect="1"/>
          </p:cNvPicPr>
          <p:nvPr/>
        </p:nvPicPr>
        <p:blipFill>
          <a:blip r:embed="rId3">
            <a:clrChange>
              <a:clrFrom>
                <a:srgbClr val="E6E6E6"/>
              </a:clrFrom>
              <a:clrTo>
                <a:srgbClr val="E6E6E6">
                  <a:alpha val="0"/>
                </a:srgbClr>
              </a:clrTo>
            </a:clrChange>
          </a:blip>
          <a:stretch>
            <a:fillRect/>
          </a:stretch>
        </p:blipFill>
        <p:spPr>
          <a:xfrm rot="20774335">
            <a:off x="1051694" y="943032"/>
            <a:ext cx="1378977" cy="1396469"/>
          </a:xfrm>
          <a:prstGeom prst="rect">
            <a:avLst/>
          </a:prstGeom>
        </p:spPr>
      </p:pic>
      <p:sp>
        <p:nvSpPr>
          <p:cNvPr id="14" name="テキスト ボックス 13">
            <a:extLst>
              <a:ext uri="{FF2B5EF4-FFF2-40B4-BE49-F238E27FC236}">
                <a16:creationId xmlns:a16="http://schemas.microsoft.com/office/drawing/2014/main" id="{DAE7DF46-384A-26E3-3D80-76F72688D6E1}"/>
              </a:ext>
            </a:extLst>
          </p:cNvPr>
          <p:cNvSpPr txBox="1"/>
          <p:nvPr/>
        </p:nvSpPr>
        <p:spPr>
          <a:xfrm>
            <a:off x="1289254" y="1150126"/>
            <a:ext cx="814724" cy="965277"/>
          </a:xfrm>
          <a:prstGeom prst="rect">
            <a:avLst/>
          </a:prstGeom>
          <a:noFill/>
        </p:spPr>
        <p:txBody>
          <a:bodyPr wrap="square" rtlCol="0">
            <a:spAutoFit/>
          </a:bodyPr>
          <a:lstStyle/>
          <a:p>
            <a:r>
              <a:rPr lang="ja-JP" altLang="en-US" sz="5703" b="1" dirty="0">
                <a:latin typeface="メイリオ" panose="020B0604030504040204" pitchFamily="50" charset="-128"/>
                <a:ea typeface="メイリオ" panose="020B0604030504040204" pitchFamily="50" charset="-128"/>
              </a:rPr>
              <a:t>私</a:t>
            </a:r>
          </a:p>
        </p:txBody>
      </p:sp>
      <p:pic>
        <p:nvPicPr>
          <p:cNvPr id="9" name="図 8">
            <a:extLst>
              <a:ext uri="{FF2B5EF4-FFF2-40B4-BE49-F238E27FC236}">
                <a16:creationId xmlns:a16="http://schemas.microsoft.com/office/drawing/2014/main" id="{D48A2E65-E6E9-DE79-CB68-53E9AD841817}"/>
              </a:ext>
            </a:extLst>
          </p:cNvPr>
          <p:cNvPicPr>
            <a:picLocks noChangeAspect="1"/>
          </p:cNvPicPr>
          <p:nvPr/>
        </p:nvPicPr>
        <p:blipFill>
          <a:blip r:embed="rId4">
            <a:clrChange>
              <a:clrFrom>
                <a:srgbClr val="F6F6F6"/>
              </a:clrFrom>
              <a:clrTo>
                <a:srgbClr val="F6F6F6">
                  <a:alpha val="0"/>
                </a:srgbClr>
              </a:clrTo>
            </a:clrChange>
          </a:blip>
          <a:stretch>
            <a:fillRect/>
          </a:stretch>
        </p:blipFill>
        <p:spPr>
          <a:xfrm>
            <a:off x="10030625" y="1489543"/>
            <a:ext cx="1284156" cy="1353399"/>
          </a:xfrm>
          <a:prstGeom prst="rect">
            <a:avLst/>
          </a:prstGeom>
        </p:spPr>
      </p:pic>
      <p:sp>
        <p:nvSpPr>
          <p:cNvPr id="12" name="フローチャート: 代替処理 11">
            <a:extLst>
              <a:ext uri="{FF2B5EF4-FFF2-40B4-BE49-F238E27FC236}">
                <a16:creationId xmlns:a16="http://schemas.microsoft.com/office/drawing/2014/main" id="{E4A944E2-5BF9-7CF5-FE18-82ED6B0F3D75}"/>
              </a:ext>
            </a:extLst>
          </p:cNvPr>
          <p:cNvSpPr/>
          <p:nvPr/>
        </p:nvSpPr>
        <p:spPr>
          <a:xfrm>
            <a:off x="586140" y="7465048"/>
            <a:ext cx="4747129" cy="1435247"/>
          </a:xfrm>
          <a:prstGeom prst="flowChartAlternateProcess">
            <a:avLst/>
          </a:prstGeom>
          <a:solidFill>
            <a:schemeClr val="bg1"/>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endParaRPr lang="en-US" altLang="ja-JP" sz="3042"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endParaRPr lang="en-US" altLang="ja-JP" sz="3042"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r>
              <a:rPr lang="en-US" altLang="ja-JP" sz="2850" b="1" dirty="0">
                <a:solidFill>
                  <a:schemeClr val="tx1">
                    <a:lumMod val="85000"/>
                    <a:lumOff val="15000"/>
                  </a:schemeClr>
                </a:solidFill>
                <a:latin typeface="メイリオ" panose="020B0604030504040204" pitchFamily="50" charset="-128"/>
                <a:ea typeface="メイリオ" panose="020B0604030504040204" pitchFamily="50" charset="-128"/>
              </a:rPr>
              <a:t>2026</a:t>
            </a:r>
            <a:r>
              <a:rPr lang="ja-JP" altLang="en-US" sz="2850" b="1" dirty="0">
                <a:solidFill>
                  <a:schemeClr val="tx1">
                    <a:lumMod val="85000"/>
                    <a:lumOff val="15000"/>
                  </a:schemeClr>
                </a:solidFill>
                <a:latin typeface="メイリオ" panose="020B0604030504040204" pitchFamily="50" charset="-128"/>
                <a:ea typeface="メイリオ" panose="020B0604030504040204" pitchFamily="50" charset="-128"/>
              </a:rPr>
              <a:t>年３月３日（火）</a:t>
            </a:r>
            <a:endParaRPr lang="en-US" altLang="ja-JP" sz="2850"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r>
              <a:rPr lang="en-US" altLang="ja-JP" sz="2850" b="1" dirty="0">
                <a:solidFill>
                  <a:schemeClr val="tx1">
                    <a:lumMod val="85000"/>
                    <a:lumOff val="15000"/>
                  </a:schemeClr>
                </a:solidFill>
                <a:latin typeface="メイリオ" panose="020B0604030504040204" pitchFamily="50" charset="-128"/>
                <a:ea typeface="メイリオ" panose="020B0604030504040204" pitchFamily="50" charset="-128"/>
              </a:rPr>
              <a:t>13</a:t>
            </a:r>
            <a:r>
              <a:rPr lang="ja-JP" altLang="en-US" sz="2850" b="1" dirty="0">
                <a:solidFill>
                  <a:schemeClr val="tx1">
                    <a:lumMod val="85000"/>
                    <a:lumOff val="15000"/>
                  </a:schemeClr>
                </a:solidFill>
                <a:latin typeface="メイリオ" panose="020B0604030504040204" pitchFamily="50" charset="-128"/>
                <a:ea typeface="メイリオ" panose="020B0604030504040204" pitchFamily="50" charset="-128"/>
              </a:rPr>
              <a:t>時</a:t>
            </a:r>
            <a:r>
              <a:rPr lang="en-US" altLang="ja-JP" sz="2850" b="1" dirty="0">
                <a:solidFill>
                  <a:schemeClr val="tx1">
                    <a:lumMod val="85000"/>
                    <a:lumOff val="15000"/>
                  </a:schemeClr>
                </a:solidFill>
                <a:latin typeface="メイリオ" panose="020B0604030504040204" pitchFamily="50" charset="-128"/>
                <a:ea typeface="メイリオ" panose="020B0604030504040204" pitchFamily="50" charset="-128"/>
              </a:rPr>
              <a:t>30</a:t>
            </a:r>
            <a:r>
              <a:rPr lang="ja-JP" altLang="en-US" sz="2850" b="1" dirty="0">
                <a:solidFill>
                  <a:schemeClr val="tx1">
                    <a:lumMod val="85000"/>
                    <a:lumOff val="15000"/>
                  </a:schemeClr>
                </a:solidFill>
                <a:latin typeface="メイリオ" panose="020B0604030504040204" pitchFamily="50" charset="-128"/>
                <a:ea typeface="メイリオ" panose="020B0604030504040204" pitchFamily="50" charset="-128"/>
              </a:rPr>
              <a:t>分～</a:t>
            </a:r>
            <a:r>
              <a:rPr lang="en-US" altLang="ja-JP" sz="2850" b="1" dirty="0">
                <a:solidFill>
                  <a:schemeClr val="tx1">
                    <a:lumMod val="85000"/>
                    <a:lumOff val="15000"/>
                  </a:schemeClr>
                </a:solidFill>
                <a:latin typeface="メイリオ" panose="020B0604030504040204" pitchFamily="50" charset="-128"/>
                <a:ea typeface="メイリオ" panose="020B0604030504040204" pitchFamily="50" charset="-128"/>
              </a:rPr>
              <a:t>15</a:t>
            </a:r>
            <a:r>
              <a:rPr lang="ja-JP" altLang="en-US" sz="2850" b="1" dirty="0">
                <a:solidFill>
                  <a:schemeClr val="tx1">
                    <a:lumMod val="85000"/>
                    <a:lumOff val="15000"/>
                  </a:schemeClr>
                </a:solidFill>
                <a:latin typeface="メイリオ" panose="020B0604030504040204" pitchFamily="50" charset="-128"/>
                <a:ea typeface="メイリオ" panose="020B0604030504040204" pitchFamily="50" charset="-128"/>
              </a:rPr>
              <a:t>時</a:t>
            </a:r>
            <a:endParaRPr lang="en-US" altLang="ja-JP" sz="2850"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lnSpc>
                <a:spcPct val="250000"/>
              </a:lnSpc>
            </a:pPr>
            <a:endParaRPr lang="ja-JP" altLang="en-US" sz="2661"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endParaRPr lang="ja-JP" altLang="en-US" sz="1711" dirty="0"/>
          </a:p>
        </p:txBody>
      </p:sp>
      <p:sp>
        <p:nvSpPr>
          <p:cNvPr id="15" name="フローチャート: 代替処理 14">
            <a:extLst>
              <a:ext uri="{FF2B5EF4-FFF2-40B4-BE49-F238E27FC236}">
                <a16:creationId xmlns:a16="http://schemas.microsoft.com/office/drawing/2014/main" id="{5574772F-90B5-732D-7C76-E35712C3526E}"/>
              </a:ext>
            </a:extLst>
          </p:cNvPr>
          <p:cNvSpPr/>
          <p:nvPr/>
        </p:nvSpPr>
        <p:spPr>
          <a:xfrm>
            <a:off x="543356" y="9546739"/>
            <a:ext cx="4789913" cy="1396598"/>
          </a:xfrm>
          <a:prstGeom prst="flowChartAlternateProcess">
            <a:avLst/>
          </a:prstGeom>
          <a:solidFill>
            <a:schemeClr val="bg1"/>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661"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r>
              <a:rPr lang="ja-JP" altLang="en-US" sz="2661" b="1" dirty="0">
                <a:solidFill>
                  <a:schemeClr val="tx1">
                    <a:lumMod val="85000"/>
                    <a:lumOff val="15000"/>
                  </a:schemeClr>
                </a:solidFill>
                <a:latin typeface="メイリオ" panose="020B0604030504040204" pitchFamily="50" charset="-128"/>
                <a:ea typeface="メイリオ" panose="020B0604030504040204" pitchFamily="50" charset="-128"/>
              </a:rPr>
              <a:t>保健相談センター</a:t>
            </a:r>
            <a:r>
              <a:rPr lang="ja-JP" altLang="en-US" sz="3422" b="1" dirty="0">
                <a:solidFill>
                  <a:schemeClr val="tx1">
                    <a:lumMod val="85000"/>
                    <a:lumOff val="15000"/>
                  </a:schemeClr>
                </a:solidFill>
                <a:latin typeface="メイリオ" panose="020B0604030504040204" pitchFamily="50" charset="-128"/>
                <a:ea typeface="メイリオ" panose="020B0604030504040204" pitchFamily="50" charset="-128"/>
              </a:rPr>
              <a:t>　</a:t>
            </a:r>
            <a:endParaRPr lang="en-US" altLang="ja-JP" sz="3422"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r>
              <a:rPr lang="ja-JP" altLang="en-US" sz="1900" b="1" dirty="0">
                <a:solidFill>
                  <a:schemeClr val="tx1">
                    <a:lumMod val="85000"/>
                    <a:lumOff val="15000"/>
                  </a:schemeClr>
                </a:solidFill>
                <a:latin typeface="メイリオ" panose="020B0604030504040204" pitchFamily="50" charset="-128"/>
                <a:ea typeface="メイリオ" panose="020B0604030504040204" pitchFamily="50" charset="-128"/>
              </a:rPr>
              <a:t>住所：六ヶ所村大字尾駮字野附</a:t>
            </a:r>
            <a:r>
              <a:rPr lang="en-US" altLang="ja-JP" sz="1900" b="1" dirty="0">
                <a:solidFill>
                  <a:schemeClr val="tx1">
                    <a:lumMod val="85000"/>
                    <a:lumOff val="15000"/>
                  </a:schemeClr>
                </a:solidFill>
                <a:latin typeface="メイリオ" panose="020B0604030504040204" pitchFamily="50" charset="-128"/>
                <a:ea typeface="メイリオ" panose="020B0604030504040204" pitchFamily="50" charset="-128"/>
              </a:rPr>
              <a:t>986-4</a:t>
            </a:r>
            <a:endParaRPr lang="ja-JP" altLang="en-US" sz="1711"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endParaRPr lang="ja-JP" altLang="en-US" sz="1711" dirty="0"/>
          </a:p>
        </p:txBody>
      </p:sp>
      <p:sp>
        <p:nvSpPr>
          <p:cNvPr id="16" name="フローチャート: 代替処理 15">
            <a:extLst>
              <a:ext uri="{FF2B5EF4-FFF2-40B4-BE49-F238E27FC236}">
                <a16:creationId xmlns:a16="http://schemas.microsoft.com/office/drawing/2014/main" id="{2B3A8386-AB7E-2FB4-7D72-D3A92EACB080}"/>
              </a:ext>
            </a:extLst>
          </p:cNvPr>
          <p:cNvSpPr/>
          <p:nvPr/>
        </p:nvSpPr>
        <p:spPr>
          <a:xfrm>
            <a:off x="543356" y="11630857"/>
            <a:ext cx="4789913" cy="955099"/>
          </a:xfrm>
          <a:prstGeom prst="flowChartAlternateProcess">
            <a:avLst/>
          </a:prstGeom>
          <a:solidFill>
            <a:schemeClr val="bg1"/>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300000"/>
              </a:lnSpc>
            </a:pPr>
            <a:r>
              <a:rPr lang="ja-JP" altLang="en-US" sz="2282" b="1" dirty="0">
                <a:solidFill>
                  <a:schemeClr val="tx1">
                    <a:lumMod val="85000"/>
                    <a:lumOff val="15000"/>
                  </a:schemeClr>
                </a:solidFill>
                <a:latin typeface="メイリオ" panose="020B0604030504040204" pitchFamily="50" charset="-128"/>
                <a:ea typeface="メイリオ" panose="020B0604030504040204" pitchFamily="50" charset="-128"/>
              </a:rPr>
              <a:t>村内在住の女性</a:t>
            </a:r>
            <a:endParaRPr lang="ja-JP" altLang="en-US"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endParaRPr lang="ja-JP" altLang="en-US" sz="1711" dirty="0"/>
          </a:p>
        </p:txBody>
      </p:sp>
      <p:sp>
        <p:nvSpPr>
          <p:cNvPr id="17" name="フローチャート: 代替処理 16">
            <a:extLst>
              <a:ext uri="{FF2B5EF4-FFF2-40B4-BE49-F238E27FC236}">
                <a16:creationId xmlns:a16="http://schemas.microsoft.com/office/drawing/2014/main" id="{9F308510-AE12-B7D0-41BD-5FCD9FCD739E}"/>
              </a:ext>
            </a:extLst>
          </p:cNvPr>
          <p:cNvSpPr/>
          <p:nvPr/>
        </p:nvSpPr>
        <p:spPr>
          <a:xfrm>
            <a:off x="5831682" y="7519790"/>
            <a:ext cx="5288326" cy="2340450"/>
          </a:xfrm>
          <a:prstGeom prst="flowChartAlternateProcess">
            <a:avLst/>
          </a:prstGeom>
          <a:solidFill>
            <a:schemeClr val="bg1"/>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tLang="ja-JP" sz="2661"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lnSpc>
                <a:spcPct val="150000"/>
              </a:lnSpc>
            </a:pPr>
            <a:r>
              <a:rPr lang="ja-JP" altLang="en-US" sz="2661" b="1" dirty="0">
                <a:solidFill>
                  <a:schemeClr val="tx1">
                    <a:lumMod val="85000"/>
                    <a:lumOff val="15000"/>
                  </a:schemeClr>
                </a:solidFill>
                <a:latin typeface="メイリオ" panose="020B0604030504040204" pitchFamily="50" charset="-128"/>
                <a:ea typeface="メイリオ" panose="020B0604030504040204" pitchFamily="50" charset="-128"/>
              </a:rPr>
              <a:t>青森中央学院大学・看護学部</a:t>
            </a:r>
            <a:endParaRPr lang="en-US" altLang="ja-JP" sz="2661"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lnSpc>
                <a:spcPct val="150000"/>
              </a:lnSpc>
            </a:pPr>
            <a:r>
              <a:rPr lang="ja-JP" altLang="en-US" sz="2661" b="1" dirty="0">
                <a:solidFill>
                  <a:schemeClr val="tx1">
                    <a:lumMod val="85000"/>
                    <a:lumOff val="15000"/>
                  </a:schemeClr>
                </a:solidFill>
                <a:latin typeface="メイリオ" panose="020B0604030504040204" pitchFamily="50" charset="-128"/>
                <a:ea typeface="メイリオ" panose="020B0604030504040204" pitchFamily="50" charset="-128"/>
              </a:rPr>
              <a:t>学長補佐・教授</a:t>
            </a:r>
            <a:endParaRPr lang="en-US" altLang="ja-JP" sz="2661"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lnSpc>
                <a:spcPct val="150000"/>
              </a:lnSpc>
            </a:pPr>
            <a:r>
              <a:rPr lang="ja-JP" altLang="en-US" sz="3042" b="1" dirty="0">
                <a:solidFill>
                  <a:schemeClr val="tx1">
                    <a:lumMod val="85000"/>
                    <a:lumOff val="15000"/>
                  </a:schemeClr>
                </a:solidFill>
                <a:latin typeface="メイリオ" panose="020B0604030504040204" pitchFamily="50" charset="-128"/>
                <a:ea typeface="メイリオ" panose="020B0604030504040204" pitchFamily="50" charset="-128"/>
              </a:rPr>
              <a:t>玉熊 和子 先生</a:t>
            </a:r>
            <a:endParaRPr lang="ja-JP" altLang="en-US" sz="2661"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endParaRPr lang="ja-JP" altLang="en-US" sz="2661" dirty="0"/>
          </a:p>
        </p:txBody>
      </p:sp>
      <p:sp>
        <p:nvSpPr>
          <p:cNvPr id="18" name="フローチャート: 代替処理 17">
            <a:extLst>
              <a:ext uri="{FF2B5EF4-FFF2-40B4-BE49-F238E27FC236}">
                <a16:creationId xmlns:a16="http://schemas.microsoft.com/office/drawing/2014/main" id="{8B453721-EC88-CAED-943F-5A639D20A0BE}"/>
              </a:ext>
            </a:extLst>
          </p:cNvPr>
          <p:cNvSpPr/>
          <p:nvPr/>
        </p:nvSpPr>
        <p:spPr>
          <a:xfrm>
            <a:off x="5831682" y="10490655"/>
            <a:ext cx="5245542" cy="2095301"/>
          </a:xfrm>
          <a:prstGeom prst="flowChartAlternateProcess">
            <a:avLst/>
          </a:prstGeom>
          <a:solidFill>
            <a:schemeClr val="bg1"/>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282"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endParaRPr lang="en-US" altLang="ja-JP" sz="2471"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r>
              <a:rPr lang="ja-JP" altLang="en-US" sz="2471" b="1" dirty="0">
                <a:solidFill>
                  <a:schemeClr val="tx1">
                    <a:lumMod val="85000"/>
                    <a:lumOff val="15000"/>
                  </a:schemeClr>
                </a:solidFill>
                <a:latin typeface="メイリオ" panose="020B0604030504040204" pitchFamily="50" charset="-128"/>
                <a:ea typeface="メイリオ" panose="020B0604030504040204" pitchFamily="50" charset="-128"/>
              </a:rPr>
              <a:t>女性に関わる様々な健康問題や</a:t>
            </a:r>
            <a:endParaRPr lang="en-US" altLang="ja-JP" sz="2471" b="1"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r>
              <a:rPr lang="ja-JP" altLang="en-US" sz="2471" b="1" dirty="0">
                <a:solidFill>
                  <a:schemeClr val="tx1">
                    <a:lumMod val="85000"/>
                    <a:lumOff val="15000"/>
                  </a:schemeClr>
                </a:solidFill>
                <a:latin typeface="メイリオ" panose="020B0604030504040204" pitchFamily="50" charset="-128"/>
                <a:ea typeface="メイリオ" panose="020B0604030504040204" pitchFamily="50" charset="-128"/>
              </a:rPr>
              <a:t>セルフケアの方法に関する講話</a:t>
            </a:r>
          </a:p>
          <a:p>
            <a:pPr algn="ctr"/>
            <a:endParaRPr lang="ja-JP" altLang="en-US" sz="2471" dirty="0"/>
          </a:p>
        </p:txBody>
      </p:sp>
      <p:sp>
        <p:nvSpPr>
          <p:cNvPr id="19" name="フローチャート: 代替処理 18">
            <a:extLst>
              <a:ext uri="{FF2B5EF4-FFF2-40B4-BE49-F238E27FC236}">
                <a16:creationId xmlns:a16="http://schemas.microsoft.com/office/drawing/2014/main" id="{8944895F-5052-87B5-5D9F-BED8C434B1C1}"/>
              </a:ext>
            </a:extLst>
          </p:cNvPr>
          <p:cNvSpPr/>
          <p:nvPr/>
        </p:nvSpPr>
        <p:spPr>
          <a:xfrm>
            <a:off x="805097" y="7088998"/>
            <a:ext cx="1674690" cy="610380"/>
          </a:xfrm>
          <a:prstGeom prst="flowChartAlternateProcess">
            <a:avLst/>
          </a:prstGeom>
          <a:solidFill>
            <a:srgbClr val="FF5050"/>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ja-JP" altLang="en-US" sz="2661" b="1" dirty="0">
                <a:solidFill>
                  <a:schemeClr val="bg1"/>
                </a:solidFill>
                <a:latin typeface="メイリオ" panose="020B0604030504040204" pitchFamily="50" charset="-128"/>
                <a:ea typeface="メイリオ" panose="020B0604030504040204" pitchFamily="50" charset="-128"/>
              </a:rPr>
              <a:t>日 時</a:t>
            </a:r>
          </a:p>
          <a:p>
            <a:pPr algn="ctr"/>
            <a:endParaRPr lang="ja-JP" altLang="en-US" sz="1711" dirty="0"/>
          </a:p>
        </p:txBody>
      </p:sp>
      <p:sp>
        <p:nvSpPr>
          <p:cNvPr id="20" name="フローチャート: 代替処理 19">
            <a:extLst>
              <a:ext uri="{FF2B5EF4-FFF2-40B4-BE49-F238E27FC236}">
                <a16:creationId xmlns:a16="http://schemas.microsoft.com/office/drawing/2014/main" id="{5844D2C2-7E1F-B0F0-7E77-B9C4BB59AEDB}"/>
              </a:ext>
            </a:extLst>
          </p:cNvPr>
          <p:cNvSpPr/>
          <p:nvPr/>
        </p:nvSpPr>
        <p:spPr>
          <a:xfrm>
            <a:off x="801097" y="9197330"/>
            <a:ext cx="1618959" cy="610380"/>
          </a:xfrm>
          <a:prstGeom prst="flowChartAlternateProcess">
            <a:avLst/>
          </a:prstGeom>
          <a:solidFill>
            <a:srgbClr val="FF5050"/>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ja-JP" altLang="en-US" sz="2661" b="1" dirty="0">
                <a:solidFill>
                  <a:schemeClr val="bg1"/>
                </a:solidFill>
                <a:latin typeface="メイリオ" panose="020B0604030504040204" pitchFamily="50" charset="-128"/>
                <a:ea typeface="メイリオ" panose="020B0604030504040204" pitchFamily="50" charset="-128"/>
              </a:rPr>
              <a:t>場 所</a:t>
            </a:r>
          </a:p>
          <a:p>
            <a:pPr algn="ctr"/>
            <a:endParaRPr lang="en-US" altLang="ja-JP" sz="1711" dirty="0"/>
          </a:p>
        </p:txBody>
      </p:sp>
      <p:sp>
        <p:nvSpPr>
          <p:cNvPr id="21" name="フローチャート: 代替処理 20">
            <a:extLst>
              <a:ext uri="{FF2B5EF4-FFF2-40B4-BE49-F238E27FC236}">
                <a16:creationId xmlns:a16="http://schemas.microsoft.com/office/drawing/2014/main" id="{1EC15DE0-2C31-116D-C015-26806ECE33DC}"/>
              </a:ext>
            </a:extLst>
          </p:cNvPr>
          <p:cNvSpPr/>
          <p:nvPr/>
        </p:nvSpPr>
        <p:spPr>
          <a:xfrm>
            <a:off x="834716" y="11220940"/>
            <a:ext cx="1618959" cy="610380"/>
          </a:xfrm>
          <a:prstGeom prst="flowChartAlternateProcess">
            <a:avLst/>
          </a:prstGeom>
          <a:solidFill>
            <a:srgbClr val="FF5050"/>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ja-JP" altLang="en-US" sz="2661" b="1" dirty="0">
                <a:solidFill>
                  <a:schemeClr val="bg1"/>
                </a:solidFill>
                <a:latin typeface="メイリオ" panose="020B0604030504040204" pitchFamily="50" charset="-128"/>
                <a:ea typeface="メイリオ" panose="020B0604030504040204" pitchFamily="50" charset="-128"/>
              </a:rPr>
              <a:t>対象者</a:t>
            </a:r>
          </a:p>
          <a:p>
            <a:pPr algn="ctr"/>
            <a:endParaRPr lang="ja-JP" altLang="en-US" sz="1711" dirty="0"/>
          </a:p>
        </p:txBody>
      </p:sp>
      <p:sp>
        <p:nvSpPr>
          <p:cNvPr id="22" name="フローチャート: 代替処理 21">
            <a:extLst>
              <a:ext uri="{FF2B5EF4-FFF2-40B4-BE49-F238E27FC236}">
                <a16:creationId xmlns:a16="http://schemas.microsoft.com/office/drawing/2014/main" id="{0FCC6759-1C6E-8023-8323-9845142D3F10}"/>
              </a:ext>
            </a:extLst>
          </p:cNvPr>
          <p:cNvSpPr/>
          <p:nvPr/>
        </p:nvSpPr>
        <p:spPr>
          <a:xfrm>
            <a:off x="6330094" y="7129877"/>
            <a:ext cx="1674690" cy="610380"/>
          </a:xfrm>
          <a:prstGeom prst="flowChartAlternateProcess">
            <a:avLst/>
          </a:prstGeom>
          <a:solidFill>
            <a:srgbClr val="FF5050"/>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ja-JP" altLang="en-US" sz="2661" b="1" dirty="0">
                <a:solidFill>
                  <a:schemeClr val="bg1"/>
                </a:solidFill>
                <a:latin typeface="メイリオ" panose="020B0604030504040204" pitchFamily="50" charset="-128"/>
                <a:ea typeface="メイリオ" panose="020B0604030504040204" pitchFamily="50" charset="-128"/>
              </a:rPr>
              <a:t>講 師</a:t>
            </a:r>
          </a:p>
          <a:p>
            <a:pPr algn="ctr"/>
            <a:endParaRPr lang="ja-JP" altLang="en-US" sz="1711" dirty="0"/>
          </a:p>
        </p:txBody>
      </p:sp>
      <p:sp>
        <p:nvSpPr>
          <p:cNvPr id="23" name="フローチャート: 代替処理 22">
            <a:extLst>
              <a:ext uri="{FF2B5EF4-FFF2-40B4-BE49-F238E27FC236}">
                <a16:creationId xmlns:a16="http://schemas.microsoft.com/office/drawing/2014/main" id="{E5E2972A-E354-B9D5-2499-D15543F584A6}"/>
              </a:ext>
            </a:extLst>
          </p:cNvPr>
          <p:cNvSpPr/>
          <p:nvPr/>
        </p:nvSpPr>
        <p:spPr>
          <a:xfrm>
            <a:off x="6330094" y="10237495"/>
            <a:ext cx="1618959" cy="610380"/>
          </a:xfrm>
          <a:prstGeom prst="flowChartAlternateProcess">
            <a:avLst/>
          </a:prstGeom>
          <a:solidFill>
            <a:srgbClr val="FF5050"/>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ja-JP" altLang="en-US" sz="2661" b="1" dirty="0">
                <a:solidFill>
                  <a:schemeClr val="bg1"/>
                </a:solidFill>
                <a:latin typeface="メイリオ" panose="020B0604030504040204" pitchFamily="50" charset="-128"/>
                <a:ea typeface="メイリオ" panose="020B0604030504040204" pitchFamily="50" charset="-128"/>
              </a:rPr>
              <a:t>内 容</a:t>
            </a:r>
          </a:p>
          <a:p>
            <a:pPr algn="ctr"/>
            <a:endParaRPr lang="ja-JP" altLang="en-US" sz="1711" dirty="0"/>
          </a:p>
        </p:txBody>
      </p:sp>
      <p:sp>
        <p:nvSpPr>
          <p:cNvPr id="26" name="テキスト ボックス 25">
            <a:extLst>
              <a:ext uri="{FF2B5EF4-FFF2-40B4-BE49-F238E27FC236}">
                <a16:creationId xmlns:a16="http://schemas.microsoft.com/office/drawing/2014/main" id="{5223CC87-6003-DC87-DEBB-A9FDACE333F5}"/>
              </a:ext>
            </a:extLst>
          </p:cNvPr>
          <p:cNvSpPr txBox="1"/>
          <p:nvPr/>
        </p:nvSpPr>
        <p:spPr>
          <a:xfrm>
            <a:off x="2530274" y="6492871"/>
            <a:ext cx="6602814" cy="794705"/>
          </a:xfrm>
          <a:prstGeom prst="rect">
            <a:avLst/>
          </a:prstGeom>
          <a:noFill/>
        </p:spPr>
        <p:txBody>
          <a:bodyPr wrap="square" rtlCol="0">
            <a:spAutoFit/>
          </a:bodyPr>
          <a:lstStyle/>
          <a:p>
            <a:r>
              <a:rPr lang="ja-JP" altLang="en-US" sz="2282" b="1" dirty="0">
                <a:solidFill>
                  <a:srgbClr val="FF0066"/>
                </a:solidFill>
                <a:latin typeface="メイリオ" panose="020B0604030504040204" pitchFamily="50" charset="-128"/>
                <a:ea typeface="メイリオ" panose="020B0604030504040204" pitchFamily="50" charset="-128"/>
              </a:rPr>
              <a:t>✿ 健康づくりポイント事業対象（</a:t>
            </a:r>
            <a:r>
              <a:rPr lang="en-US" altLang="ja-JP" sz="2282" b="1" dirty="0">
                <a:solidFill>
                  <a:srgbClr val="FF0066"/>
                </a:solidFill>
                <a:latin typeface="メイリオ" panose="020B0604030504040204" pitchFamily="50" charset="-128"/>
                <a:ea typeface="メイリオ" panose="020B0604030504040204" pitchFamily="50" charset="-128"/>
              </a:rPr>
              <a:t>2</a:t>
            </a:r>
            <a:r>
              <a:rPr lang="ja-JP" altLang="en-US" sz="2282" b="1" dirty="0">
                <a:solidFill>
                  <a:srgbClr val="FF0066"/>
                </a:solidFill>
                <a:latin typeface="メイリオ" panose="020B0604030504040204" pitchFamily="50" charset="-128"/>
                <a:ea typeface="メイリオ" panose="020B0604030504040204" pitchFamily="50" charset="-128"/>
              </a:rPr>
              <a:t>ポイント）✿</a:t>
            </a:r>
            <a:endParaRPr lang="en-US" altLang="ja-JP" sz="2282" b="1" dirty="0">
              <a:solidFill>
                <a:srgbClr val="FF0066"/>
              </a:solidFill>
              <a:latin typeface="メイリオ" panose="020B0604030504040204" pitchFamily="50" charset="-128"/>
              <a:ea typeface="メイリオ" panose="020B0604030504040204" pitchFamily="50" charset="-128"/>
            </a:endParaRPr>
          </a:p>
          <a:p>
            <a:endParaRPr lang="ja-JP" altLang="en-US" sz="2282" dirty="0"/>
          </a:p>
        </p:txBody>
      </p:sp>
      <p:sp>
        <p:nvSpPr>
          <p:cNvPr id="8" name="テキスト ボックス 7">
            <a:extLst>
              <a:ext uri="{FF2B5EF4-FFF2-40B4-BE49-F238E27FC236}">
                <a16:creationId xmlns:a16="http://schemas.microsoft.com/office/drawing/2014/main" id="{23AF2943-7315-0C96-0AB0-6EF5FB6435EF}"/>
              </a:ext>
            </a:extLst>
          </p:cNvPr>
          <p:cNvSpPr txBox="1"/>
          <p:nvPr/>
        </p:nvSpPr>
        <p:spPr>
          <a:xfrm>
            <a:off x="543356" y="3566952"/>
            <a:ext cx="10693311" cy="2785378"/>
          </a:xfrm>
          <a:prstGeom prst="rect">
            <a:avLst/>
          </a:prstGeom>
          <a:noFill/>
          <a:ln>
            <a:noFill/>
          </a:ln>
        </p:spPr>
        <p:txBody>
          <a:bodyPr wrap="square" rtlCol="0">
            <a:spAutoFit/>
          </a:bodyPr>
          <a:lstStyle/>
          <a:p>
            <a:pPr>
              <a:lnSpc>
                <a:spcPts val="3516"/>
              </a:lnSpc>
            </a:pPr>
            <a:r>
              <a:rPr lang="ja-JP" altLang="en-US" sz="2661" dirty="0">
                <a:latin typeface="メイリオ" panose="020B0604030504040204" pitchFamily="50" charset="-128"/>
                <a:ea typeface="メイリオ" panose="020B0604030504040204" pitchFamily="50" charset="-128"/>
              </a:rPr>
              <a:t>　毎年３月１日～８日は「女性の健康週間」です。</a:t>
            </a:r>
            <a:endParaRPr lang="en-US" altLang="ja-JP" sz="2661" dirty="0">
              <a:latin typeface="メイリオ" panose="020B0604030504040204" pitchFamily="50" charset="-128"/>
              <a:ea typeface="メイリオ" panose="020B0604030504040204" pitchFamily="50" charset="-128"/>
            </a:endParaRPr>
          </a:p>
          <a:p>
            <a:pPr>
              <a:lnSpc>
                <a:spcPts val="3516"/>
              </a:lnSpc>
            </a:pPr>
            <a:r>
              <a:rPr lang="ja-JP" altLang="en-US" sz="2661" dirty="0">
                <a:latin typeface="メイリオ" panose="020B0604030504040204" pitchFamily="50" charset="-128"/>
                <a:ea typeface="メイリオ" panose="020B0604030504040204" pitchFamily="50" charset="-128"/>
              </a:rPr>
              <a:t>女性の心身の変化は、生涯にわたって</a:t>
            </a:r>
            <a:r>
              <a:rPr lang="ja-JP" altLang="en-US" sz="2661" b="1" dirty="0">
                <a:solidFill>
                  <a:srgbClr val="FF0066"/>
                </a:solidFill>
                <a:latin typeface="メイリオ" panose="020B0604030504040204" pitchFamily="50" charset="-128"/>
                <a:ea typeface="メイリオ" panose="020B0604030504040204" pitchFamily="50" charset="-128"/>
              </a:rPr>
              <a:t>女性ホルモン</a:t>
            </a:r>
            <a:r>
              <a:rPr lang="ja-JP" altLang="en-US" sz="2661" dirty="0">
                <a:latin typeface="メイリオ" panose="020B0604030504040204" pitchFamily="50" charset="-128"/>
                <a:ea typeface="メイリオ" panose="020B0604030504040204" pitchFamily="50" charset="-128"/>
              </a:rPr>
              <a:t>と</a:t>
            </a:r>
            <a:endParaRPr lang="en-US" altLang="ja-JP" sz="2661" dirty="0">
              <a:latin typeface="メイリオ" panose="020B0604030504040204" pitchFamily="50" charset="-128"/>
              <a:ea typeface="メイリオ" panose="020B0604030504040204" pitchFamily="50" charset="-128"/>
            </a:endParaRPr>
          </a:p>
          <a:p>
            <a:pPr>
              <a:lnSpc>
                <a:spcPts val="3516"/>
              </a:lnSpc>
            </a:pPr>
            <a:r>
              <a:rPr lang="ja-JP" altLang="en-US" sz="2661" dirty="0">
                <a:latin typeface="メイリオ" panose="020B0604030504040204" pitchFamily="50" charset="-128"/>
                <a:ea typeface="メイリオ" panose="020B0604030504040204" pitchFamily="50" charset="-128"/>
              </a:rPr>
              <a:t>大きく関わっており、ライフイベントにも深く結びついています。</a:t>
            </a:r>
            <a:endParaRPr lang="en-US" altLang="ja-JP" sz="2661" dirty="0">
              <a:latin typeface="メイリオ" panose="020B0604030504040204" pitchFamily="50" charset="-128"/>
              <a:ea typeface="メイリオ" panose="020B0604030504040204" pitchFamily="50" charset="-128"/>
            </a:endParaRPr>
          </a:p>
          <a:p>
            <a:pPr>
              <a:lnSpc>
                <a:spcPts val="3516"/>
              </a:lnSpc>
            </a:pPr>
            <a:r>
              <a:rPr lang="ja-JP" altLang="en-US" sz="2661" dirty="0">
                <a:latin typeface="メイリオ" panose="020B0604030504040204" pitchFamily="50" charset="-128"/>
                <a:ea typeface="メイリオ" panose="020B0604030504040204" pitchFamily="50" charset="-128"/>
              </a:rPr>
              <a:t>　今も、そして将来も、より健やかに過ごせるように女性に関わる様々な健康問題やセルフケアの方法について、一緒に学びませんか？ご家族・ご友人をお誘いの上、お気軽にご参加ください。</a:t>
            </a:r>
          </a:p>
        </p:txBody>
      </p:sp>
      <p:sp>
        <p:nvSpPr>
          <p:cNvPr id="24" name="タイトル 1">
            <a:extLst>
              <a:ext uri="{FF2B5EF4-FFF2-40B4-BE49-F238E27FC236}">
                <a16:creationId xmlns:a16="http://schemas.microsoft.com/office/drawing/2014/main" id="{1A296634-6AC5-55C9-B9B4-C8921FBD06C1}"/>
              </a:ext>
            </a:extLst>
          </p:cNvPr>
          <p:cNvSpPr txBox="1">
            <a:spLocks/>
          </p:cNvSpPr>
          <p:nvPr/>
        </p:nvSpPr>
        <p:spPr>
          <a:xfrm>
            <a:off x="905393" y="282990"/>
            <a:ext cx="3403167" cy="887954"/>
          </a:xfrm>
          <a:prstGeom prst="rect">
            <a:avLst/>
          </a:prstGeom>
        </p:spPr>
        <p:txBody>
          <a:bodyPr vert="horz" lIns="91440" tIns="45720" rIns="91440" bIns="45720" rtlCol="0" anchor="ctr">
            <a:normAutofit/>
          </a:bodyPr>
          <a:lstStyle>
            <a:lvl1pPr algn="l" defTabSz="1166317" rtl="0" eaLnBrk="1" latinLnBrk="0" hangingPunct="1">
              <a:lnSpc>
                <a:spcPct val="90000"/>
              </a:lnSpc>
              <a:spcBef>
                <a:spcPct val="0"/>
              </a:spcBef>
              <a:buNone/>
              <a:defRPr kumimoji="1" sz="5612" kern="1200">
                <a:solidFill>
                  <a:schemeClr val="tx1"/>
                </a:solidFill>
                <a:latin typeface="+mj-lt"/>
                <a:ea typeface="+mj-ea"/>
                <a:cs typeface="+mj-cs"/>
              </a:defRPr>
            </a:lvl1pPr>
          </a:lstStyle>
          <a:p>
            <a:pPr algn="ctr"/>
            <a:r>
              <a:rPr lang="ja-JP" altLang="en-US" sz="4561" b="1" dirty="0">
                <a:latin typeface="メイリオ" panose="020B0604030504040204" pitchFamily="50" charset="-128"/>
                <a:ea typeface="メイリオ" panose="020B0604030504040204" pitchFamily="50" charset="-128"/>
              </a:rPr>
              <a:t>令和７年度</a:t>
            </a:r>
          </a:p>
        </p:txBody>
      </p:sp>
      <p:sp>
        <p:nvSpPr>
          <p:cNvPr id="27" name="フローチャート: 代替処理 26">
            <a:extLst>
              <a:ext uri="{FF2B5EF4-FFF2-40B4-BE49-F238E27FC236}">
                <a16:creationId xmlns:a16="http://schemas.microsoft.com/office/drawing/2014/main" id="{86715A3F-7B83-33EE-C925-364E4B28E42D}"/>
              </a:ext>
            </a:extLst>
          </p:cNvPr>
          <p:cNvSpPr/>
          <p:nvPr/>
        </p:nvSpPr>
        <p:spPr>
          <a:xfrm>
            <a:off x="543356" y="13063319"/>
            <a:ext cx="10576652" cy="3172653"/>
          </a:xfrm>
          <a:prstGeom prst="flowChartAlternateProcess">
            <a:avLst/>
          </a:prstGeom>
          <a:solidFill>
            <a:schemeClr val="bg1"/>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282" b="1" dirty="0">
              <a:solidFill>
                <a:schemeClr val="tx1"/>
              </a:solidFill>
              <a:latin typeface="メイリオ" panose="020B0604030504040204" pitchFamily="50" charset="-128"/>
              <a:ea typeface="メイリオ" panose="020B0604030504040204" pitchFamily="50" charset="-128"/>
            </a:endParaRPr>
          </a:p>
          <a:p>
            <a:r>
              <a:rPr lang="ja-JP" altLang="en-US" sz="2471" b="1" dirty="0">
                <a:solidFill>
                  <a:schemeClr val="tx1"/>
                </a:solidFill>
                <a:latin typeface="メイリオ" panose="020B0604030504040204" pitchFamily="50" charset="-128"/>
                <a:ea typeface="メイリオ" panose="020B0604030504040204" pitchFamily="50" charset="-128"/>
              </a:rPr>
              <a:t>① 電子申請でのお申し込み</a:t>
            </a:r>
            <a:endParaRPr lang="en-US" altLang="ja-JP" sz="2471" b="1" dirty="0">
              <a:solidFill>
                <a:schemeClr val="tx1"/>
              </a:solidFill>
              <a:latin typeface="メイリオ" panose="020B0604030504040204" pitchFamily="50" charset="-128"/>
              <a:ea typeface="メイリオ" panose="020B0604030504040204" pitchFamily="50" charset="-128"/>
            </a:endParaRPr>
          </a:p>
          <a:p>
            <a:r>
              <a:rPr lang="ja-JP" altLang="en-US" sz="2471" b="1" dirty="0">
                <a:solidFill>
                  <a:schemeClr val="tx1"/>
                </a:solidFill>
                <a:latin typeface="メイリオ" panose="020B0604030504040204" pitchFamily="50" charset="-128"/>
                <a:ea typeface="メイリオ" panose="020B0604030504040204" pitchFamily="50" charset="-128"/>
              </a:rPr>
              <a:t>　 右記の二次元コードにアクセスいただき、</a:t>
            </a:r>
            <a:endParaRPr lang="en-US" altLang="ja-JP" sz="2471" b="1" dirty="0">
              <a:solidFill>
                <a:schemeClr val="tx1"/>
              </a:solidFill>
              <a:latin typeface="メイリオ" panose="020B0604030504040204" pitchFamily="50" charset="-128"/>
              <a:ea typeface="メイリオ" panose="020B0604030504040204" pitchFamily="50" charset="-128"/>
            </a:endParaRPr>
          </a:p>
          <a:p>
            <a:r>
              <a:rPr lang="ja-JP" altLang="en-US" sz="2471" b="1" dirty="0">
                <a:solidFill>
                  <a:schemeClr val="tx1"/>
                </a:solidFill>
                <a:latin typeface="メイリオ" panose="020B0604030504040204" pitchFamily="50" charset="-128"/>
                <a:ea typeface="メイリオ" panose="020B0604030504040204" pitchFamily="50" charset="-128"/>
              </a:rPr>
              <a:t>　 必要事項をご入力の上申請してください。</a:t>
            </a:r>
            <a:endParaRPr lang="en-US" altLang="ja-JP" sz="100" b="1" dirty="0">
              <a:solidFill>
                <a:schemeClr val="tx1"/>
              </a:solidFill>
              <a:latin typeface="メイリオ" panose="020B0604030504040204" pitchFamily="50" charset="-128"/>
              <a:ea typeface="メイリオ" panose="020B0604030504040204" pitchFamily="50" charset="-128"/>
            </a:endParaRPr>
          </a:p>
          <a:p>
            <a:endParaRPr lang="en-US" altLang="ja-JP" sz="2471" b="1" dirty="0">
              <a:solidFill>
                <a:schemeClr val="tx1"/>
              </a:solidFill>
              <a:latin typeface="メイリオ" panose="020B0604030504040204" pitchFamily="50" charset="-128"/>
              <a:ea typeface="メイリオ" panose="020B0604030504040204" pitchFamily="50" charset="-128"/>
            </a:endParaRPr>
          </a:p>
          <a:p>
            <a:r>
              <a:rPr lang="ja-JP" altLang="en-US" sz="2471" b="1" dirty="0">
                <a:solidFill>
                  <a:schemeClr val="tx1"/>
                </a:solidFill>
                <a:latin typeface="メイリオ" panose="020B0604030504040204" pitchFamily="50" charset="-128"/>
                <a:ea typeface="メイリオ" panose="020B0604030504040204" pitchFamily="50" charset="-128"/>
              </a:rPr>
              <a:t>② 電話でのお申し込み（お問い合わせ）</a:t>
            </a:r>
            <a:endParaRPr lang="en-US" altLang="ja-JP" sz="2471" b="1" dirty="0">
              <a:solidFill>
                <a:schemeClr val="tx1"/>
              </a:solidFill>
              <a:latin typeface="メイリオ" panose="020B0604030504040204" pitchFamily="50" charset="-128"/>
              <a:ea typeface="メイリオ" panose="020B0604030504040204" pitchFamily="50" charset="-128"/>
            </a:endParaRPr>
          </a:p>
          <a:p>
            <a:r>
              <a:rPr lang="ja-JP" altLang="en-US" sz="2471" b="1" dirty="0">
                <a:solidFill>
                  <a:schemeClr val="tx1"/>
                </a:solidFill>
                <a:latin typeface="メイリオ" panose="020B0604030504040204" pitchFamily="50" charset="-128"/>
                <a:ea typeface="メイリオ" panose="020B0604030504040204" pitchFamily="50" charset="-128"/>
              </a:rPr>
              <a:t>　 保健相談センターへ電話してください。</a:t>
            </a:r>
            <a:endParaRPr lang="en-US" altLang="ja-JP" sz="2471" b="1" dirty="0">
              <a:solidFill>
                <a:schemeClr val="tx1"/>
              </a:solidFill>
              <a:latin typeface="メイリオ" panose="020B0604030504040204" pitchFamily="50" charset="-128"/>
              <a:ea typeface="メイリオ" panose="020B0604030504040204" pitchFamily="50" charset="-128"/>
            </a:endParaRPr>
          </a:p>
          <a:p>
            <a:endParaRPr lang="en-US" altLang="ja-JP" sz="2471" b="1" dirty="0">
              <a:solidFill>
                <a:schemeClr val="tx1"/>
              </a:solidFill>
              <a:latin typeface="メイリオ" panose="020B0604030504040204" pitchFamily="50" charset="-128"/>
              <a:ea typeface="メイリオ" panose="020B0604030504040204" pitchFamily="50" charset="-128"/>
            </a:endParaRPr>
          </a:p>
        </p:txBody>
      </p:sp>
      <p:sp>
        <p:nvSpPr>
          <p:cNvPr id="28" name="フローチャート: 代替処理 27">
            <a:extLst>
              <a:ext uri="{FF2B5EF4-FFF2-40B4-BE49-F238E27FC236}">
                <a16:creationId xmlns:a16="http://schemas.microsoft.com/office/drawing/2014/main" id="{882488C9-9227-6656-7BE7-B1DE1ECC82DE}"/>
              </a:ext>
            </a:extLst>
          </p:cNvPr>
          <p:cNvSpPr/>
          <p:nvPr/>
        </p:nvSpPr>
        <p:spPr>
          <a:xfrm>
            <a:off x="801097" y="12758129"/>
            <a:ext cx="2716204" cy="610380"/>
          </a:xfrm>
          <a:prstGeom prst="flowChartAlternateProcess">
            <a:avLst/>
          </a:prstGeom>
          <a:solidFill>
            <a:schemeClr val="accent5">
              <a:lumMod val="60000"/>
              <a:lumOff val="40000"/>
            </a:schemeClr>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50000"/>
              </a:lnSpc>
            </a:pPr>
            <a:r>
              <a:rPr lang="ja-JP" altLang="en-US" sz="2661" b="1" dirty="0">
                <a:solidFill>
                  <a:schemeClr val="bg1"/>
                </a:solidFill>
                <a:latin typeface="メイリオ" panose="020B0604030504040204" pitchFamily="50" charset="-128"/>
                <a:ea typeface="メイリオ" panose="020B0604030504040204" pitchFamily="50" charset="-128"/>
              </a:rPr>
              <a:t>申し込み方法</a:t>
            </a:r>
          </a:p>
          <a:p>
            <a:pPr algn="ctr"/>
            <a:endParaRPr lang="ja-JP" altLang="en-US" sz="1711" dirty="0"/>
          </a:p>
        </p:txBody>
      </p:sp>
      <p:sp>
        <p:nvSpPr>
          <p:cNvPr id="10" name="テキスト ボックス 9">
            <a:extLst>
              <a:ext uri="{FF2B5EF4-FFF2-40B4-BE49-F238E27FC236}">
                <a16:creationId xmlns:a16="http://schemas.microsoft.com/office/drawing/2014/main" id="{83E7EF0F-D622-4AF7-42A1-D4CAE410B150}"/>
              </a:ext>
            </a:extLst>
          </p:cNvPr>
          <p:cNvSpPr txBox="1"/>
          <p:nvPr/>
        </p:nvSpPr>
        <p:spPr>
          <a:xfrm>
            <a:off x="7039417" y="15343420"/>
            <a:ext cx="4503593" cy="892552"/>
          </a:xfrm>
          <a:prstGeom prst="rect">
            <a:avLst/>
          </a:prstGeom>
          <a:noFill/>
          <a:ln>
            <a:noFill/>
          </a:ln>
        </p:spPr>
        <p:txBody>
          <a:bodyPr wrap="square" rtlCol="0">
            <a:spAutoFit/>
          </a:bodyPr>
          <a:lstStyle/>
          <a:p>
            <a:r>
              <a:rPr lang="ja-JP" altLang="en-US" sz="2800" b="1" dirty="0">
                <a:solidFill>
                  <a:schemeClr val="tx1">
                    <a:lumMod val="85000"/>
                    <a:lumOff val="15000"/>
                  </a:schemeClr>
                </a:solidFill>
                <a:latin typeface="メイリオ" panose="020B0604030504040204" pitchFamily="50" charset="-128"/>
                <a:ea typeface="メイリオ" panose="020B0604030504040204" pitchFamily="50" charset="-128"/>
              </a:rPr>
              <a:t>☎</a:t>
            </a:r>
            <a:r>
              <a:rPr lang="en-US" altLang="ja-JP" sz="2800" b="1" dirty="0">
                <a:solidFill>
                  <a:schemeClr val="tx1">
                    <a:lumMod val="85000"/>
                    <a:lumOff val="15000"/>
                  </a:schemeClr>
                </a:solidFill>
                <a:latin typeface="メイリオ" panose="020B0604030504040204" pitchFamily="50" charset="-128"/>
                <a:ea typeface="メイリオ" panose="020B0604030504040204" pitchFamily="50" charset="-128"/>
              </a:rPr>
              <a:t>0175-72-2794</a:t>
            </a:r>
          </a:p>
          <a:p>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（平日　</a:t>
            </a:r>
            <a:r>
              <a:rPr lang="en-US" altLang="ja-JP" sz="2400" b="1" dirty="0">
                <a:solidFill>
                  <a:schemeClr val="tx1">
                    <a:lumMod val="85000"/>
                    <a:lumOff val="15000"/>
                  </a:schemeClr>
                </a:solidFill>
                <a:latin typeface="メイリオ" panose="020B0604030504040204" pitchFamily="50" charset="-128"/>
                <a:ea typeface="メイリオ" panose="020B0604030504040204" pitchFamily="50" charset="-128"/>
              </a:rPr>
              <a:t>8</a:t>
            </a: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a:t>
            </a:r>
            <a:r>
              <a:rPr lang="en-US" altLang="ja-JP" sz="2400" b="1" dirty="0">
                <a:solidFill>
                  <a:schemeClr val="tx1">
                    <a:lumMod val="85000"/>
                    <a:lumOff val="15000"/>
                  </a:schemeClr>
                </a:solidFill>
                <a:latin typeface="メイリオ" panose="020B0604030504040204" pitchFamily="50" charset="-128"/>
                <a:ea typeface="メイリオ" panose="020B0604030504040204" pitchFamily="50" charset="-128"/>
              </a:rPr>
              <a:t>15</a:t>
            </a: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a:t>
            </a:r>
            <a:r>
              <a:rPr lang="en-US" altLang="ja-JP" sz="2400" b="1" dirty="0">
                <a:solidFill>
                  <a:schemeClr val="tx1">
                    <a:lumMod val="85000"/>
                    <a:lumOff val="15000"/>
                  </a:schemeClr>
                </a:solidFill>
                <a:latin typeface="メイリオ" panose="020B0604030504040204" pitchFamily="50" charset="-128"/>
                <a:ea typeface="メイリオ" panose="020B0604030504040204" pitchFamily="50" charset="-128"/>
              </a:rPr>
              <a:t>17</a:t>
            </a: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a:t>
            </a:r>
            <a:r>
              <a:rPr lang="en-US" altLang="ja-JP" sz="2400" b="1" dirty="0">
                <a:solidFill>
                  <a:schemeClr val="tx1">
                    <a:lumMod val="85000"/>
                    <a:lumOff val="15000"/>
                  </a:schemeClr>
                </a:solidFill>
                <a:latin typeface="メイリオ" panose="020B0604030504040204" pitchFamily="50" charset="-128"/>
                <a:ea typeface="メイリオ" panose="020B0604030504040204" pitchFamily="50" charset="-128"/>
              </a:rPr>
              <a:t>00</a:t>
            </a: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a:t>
            </a:r>
            <a:endParaRPr lang="en-US" altLang="ja-JP" sz="2400" b="1" dirty="0">
              <a:solidFill>
                <a:schemeClr val="tx1">
                  <a:lumMod val="85000"/>
                  <a:lumOff val="15000"/>
                </a:schemeClr>
              </a:solidFill>
              <a:latin typeface="メイリオ" panose="020B0604030504040204" pitchFamily="50" charset="-128"/>
              <a:ea typeface="メイリオ" panose="020B0604030504040204" pitchFamily="50" charset="-128"/>
            </a:endParaRPr>
          </a:p>
        </p:txBody>
      </p:sp>
      <p:pic>
        <p:nvPicPr>
          <p:cNvPr id="31" name="図 30">
            <a:extLst>
              <a:ext uri="{FF2B5EF4-FFF2-40B4-BE49-F238E27FC236}">
                <a16:creationId xmlns:a16="http://schemas.microsoft.com/office/drawing/2014/main" id="{4052C0BD-61F5-32A1-7E85-9919138EC374}"/>
              </a:ext>
            </a:extLst>
          </p:cNvPr>
          <p:cNvPicPr>
            <a:picLocks noChangeAspect="1"/>
          </p:cNvPicPr>
          <p:nvPr/>
        </p:nvPicPr>
        <p:blipFill>
          <a:blip r:embed="rId5"/>
          <a:stretch>
            <a:fillRect/>
          </a:stretch>
        </p:blipFill>
        <p:spPr>
          <a:xfrm>
            <a:off x="7386213" y="13250870"/>
            <a:ext cx="1905000" cy="1905000"/>
          </a:xfrm>
          <a:prstGeom prst="rect">
            <a:avLst/>
          </a:prstGeom>
        </p:spPr>
      </p:pic>
      <p:pic>
        <p:nvPicPr>
          <p:cNvPr id="32" name="図 31">
            <a:extLst>
              <a:ext uri="{FF2B5EF4-FFF2-40B4-BE49-F238E27FC236}">
                <a16:creationId xmlns:a16="http://schemas.microsoft.com/office/drawing/2014/main" id="{26E1D54D-2033-7993-9F7B-EA3983855EA6}"/>
              </a:ext>
            </a:extLst>
          </p:cNvPr>
          <p:cNvPicPr>
            <a:picLocks noChangeAspect="1"/>
          </p:cNvPicPr>
          <p:nvPr/>
        </p:nvPicPr>
        <p:blipFill>
          <a:blip r:embed="rId6">
            <a:clrChange>
              <a:clrFrom>
                <a:srgbClr val="F6F6F6"/>
              </a:clrFrom>
              <a:clrTo>
                <a:srgbClr val="F6F6F6">
                  <a:alpha val="0"/>
                </a:srgbClr>
              </a:clrTo>
            </a:clrChange>
          </a:blip>
          <a:stretch>
            <a:fillRect/>
          </a:stretch>
        </p:blipFill>
        <p:spPr>
          <a:xfrm>
            <a:off x="9407291" y="13831286"/>
            <a:ext cx="1490383" cy="1352201"/>
          </a:xfrm>
          <a:prstGeom prst="rect">
            <a:avLst/>
          </a:prstGeom>
        </p:spPr>
      </p:pic>
    </p:spTree>
    <p:extLst>
      <p:ext uri="{BB962C8B-B14F-4D97-AF65-F5344CB8AC3E}">
        <p14:creationId xmlns:p14="http://schemas.microsoft.com/office/powerpoint/2010/main" val="374740248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2909</TotalTime>
  <Words>242</Words>
  <Application>Microsoft Office PowerPoint</Application>
  <PresentationFormat>ユーザー設定</PresentationFormat>
  <Paragraphs>42</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メイリオ</vt:lpstr>
      <vt:lpstr>游ゴシック</vt:lpstr>
      <vt:lpstr>Arial</vt:lpstr>
      <vt:lpstr>Calibri</vt:lpstr>
      <vt:lpstr>Calibri Light</vt:lpstr>
      <vt:lpstr>Office テーマ</vt:lpstr>
      <vt:lpstr>      らしいライフスタイルのために ～ 女性のための講演会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A574M</dc:creator>
  <cp:lastModifiedBy>rks657</cp:lastModifiedBy>
  <cp:revision>74</cp:revision>
  <cp:lastPrinted>2025-01-23T08:41:15Z</cp:lastPrinted>
  <dcterms:created xsi:type="dcterms:W3CDTF">2024-01-09T02:05:40Z</dcterms:created>
  <dcterms:modified xsi:type="dcterms:W3CDTF">2025-12-15T23:17:48Z</dcterms:modified>
</cp:coreProperties>
</file>